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8"/>
  </p:notesMasterIdLst>
  <p:sldIdLst>
    <p:sldId id="256" r:id="rId2"/>
    <p:sldId id="258" r:id="rId3"/>
    <p:sldId id="272" r:id="rId4"/>
    <p:sldId id="274" r:id="rId5"/>
    <p:sldId id="290" r:id="rId6"/>
    <p:sldId id="284" r:id="rId7"/>
    <p:sldId id="262" r:id="rId8"/>
    <p:sldId id="277" r:id="rId9"/>
    <p:sldId id="291" r:id="rId10"/>
    <p:sldId id="289" r:id="rId11"/>
    <p:sldId id="286" r:id="rId12"/>
    <p:sldId id="288" r:id="rId13"/>
    <p:sldId id="280" r:id="rId14"/>
    <p:sldId id="279" r:id="rId15"/>
    <p:sldId id="267" r:id="rId16"/>
    <p:sldId id="287" r:id="rId17"/>
    <p:sldId id="266" r:id="rId18"/>
    <p:sldId id="260" r:id="rId19"/>
    <p:sldId id="270" r:id="rId20"/>
    <p:sldId id="271" r:id="rId21"/>
    <p:sldId id="263" r:id="rId22"/>
    <p:sldId id="265" r:id="rId23"/>
    <p:sldId id="283" r:id="rId24"/>
    <p:sldId id="276" r:id="rId25"/>
    <p:sldId id="269" r:id="rId26"/>
    <p:sldId id="2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1FEBE-9A9C-44E1-9502-8A04D159CC3F}" v="106" dt="2026-02-05T22:01:35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Flaig" userId="d3ede734-eb5b-4cac-84cd-e61963e193f3" providerId="ADAL" clId="{98DFD8B9-B064-4DA2-9F6F-9BC7942BD412}"/>
    <pc:docChg chg="undo custSel addSld delSld modSld sldOrd">
      <pc:chgData name="Mark Flaig" userId="d3ede734-eb5b-4cac-84cd-e61963e193f3" providerId="ADAL" clId="{98DFD8B9-B064-4DA2-9F6F-9BC7942BD412}" dt="2026-02-05T22:19:44.761" v="6708" actId="20577"/>
      <pc:docMkLst>
        <pc:docMk/>
      </pc:docMkLst>
      <pc:sldChg chg="addSp delSp modSp mod addAnim delAnim delDesignElem chgLayout">
        <pc:chgData name="Mark Flaig" userId="d3ede734-eb5b-4cac-84cd-e61963e193f3" providerId="ADAL" clId="{98DFD8B9-B064-4DA2-9F6F-9BC7942BD412}" dt="2026-02-05T09:59:27.759" v="2243" actId="27636"/>
        <pc:sldMkLst>
          <pc:docMk/>
          <pc:sldMk cId="2396342392" sldId="256"/>
        </pc:sldMkLst>
        <pc:spChg chg="mod ord">
          <ac:chgData name="Mark Flaig" userId="d3ede734-eb5b-4cac-84cd-e61963e193f3" providerId="ADAL" clId="{98DFD8B9-B064-4DA2-9F6F-9BC7942BD412}" dt="2026-02-05T09:59:27.759" v="2243" actId="27636"/>
          <ac:spMkLst>
            <pc:docMk/>
            <pc:sldMk cId="2396342392" sldId="256"/>
            <ac:spMk id="2" creationId="{1DB4208F-878E-4BB0-8DA4-11D1BB3106C8}"/>
          </ac:spMkLst>
        </pc:spChg>
        <pc:spChg chg="mod ord">
          <ac:chgData name="Mark Flaig" userId="d3ede734-eb5b-4cac-84cd-e61963e193f3" providerId="ADAL" clId="{98DFD8B9-B064-4DA2-9F6F-9BC7942BD412}" dt="2026-02-05T09:06:46.293" v="1084" actId="6264"/>
          <ac:spMkLst>
            <pc:docMk/>
            <pc:sldMk cId="2396342392" sldId="256"/>
            <ac:spMk id="3" creationId="{8E6376FC-0C76-45A6-B997-861C687AFBC3}"/>
          </ac:spMkLst>
        </pc:spChg>
        <pc:spChg chg="add del mod">
          <ac:chgData name="Mark Flaig" userId="d3ede734-eb5b-4cac-84cd-e61963e193f3" providerId="ADAL" clId="{98DFD8B9-B064-4DA2-9F6F-9BC7942BD412}" dt="2026-02-05T09:06:46.293" v="1084" actId="6264"/>
          <ac:spMkLst>
            <pc:docMk/>
            <pc:sldMk cId="2396342392" sldId="256"/>
            <ac:spMk id="5" creationId="{F4C5F8F3-4775-A814-5725-B6FD457EC645}"/>
          </ac:spMkLst>
        </pc:spChg>
        <pc:spChg chg="add del mod">
          <ac:chgData name="Mark Flaig" userId="d3ede734-eb5b-4cac-84cd-e61963e193f3" providerId="ADAL" clId="{98DFD8B9-B064-4DA2-9F6F-9BC7942BD412}" dt="2026-02-05T09:06:46.293" v="1084" actId="6264"/>
          <ac:spMkLst>
            <pc:docMk/>
            <pc:sldMk cId="2396342392" sldId="256"/>
            <ac:spMk id="6" creationId="{07466C93-0F98-E08A-AD12-D684AA4AB497}"/>
          </ac:spMkLst>
        </pc:spChg>
        <pc:spChg chg="add del">
          <ac:chgData name="Mark Flaig" userId="d3ede734-eb5b-4cac-84cd-e61963e193f3" providerId="ADAL" clId="{98DFD8B9-B064-4DA2-9F6F-9BC7942BD412}" dt="2026-02-05T09:31:58.754" v="1561"/>
          <ac:spMkLst>
            <pc:docMk/>
            <pc:sldMk cId="2396342392" sldId="256"/>
            <ac:spMk id="9" creationId="{0DBF1ABE-8590-450D-BB49-BDDCCF3EEA9E}"/>
          </ac:spMkLst>
        </pc:spChg>
        <pc:spChg chg="add del">
          <ac:chgData name="Mark Flaig" userId="d3ede734-eb5b-4cac-84cd-e61963e193f3" providerId="ADAL" clId="{98DFD8B9-B064-4DA2-9F6F-9BC7942BD412}" dt="2026-02-05T09:31:58.754" v="1561"/>
          <ac:spMkLst>
            <pc:docMk/>
            <pc:sldMk cId="2396342392" sldId="256"/>
            <ac:spMk id="11" creationId="{DCD36D47-40B7-494B-B249-3CBA333DE256}"/>
          </ac:spMkLst>
        </pc:spChg>
        <pc:spChg chg="add del">
          <ac:chgData name="Mark Flaig" userId="d3ede734-eb5b-4cac-84cd-e61963e193f3" providerId="ADAL" clId="{98DFD8B9-B064-4DA2-9F6F-9BC7942BD412}" dt="2026-02-05T09:31:58.754" v="1561"/>
          <ac:spMkLst>
            <pc:docMk/>
            <pc:sldMk cId="2396342392" sldId="256"/>
            <ac:spMk id="13" creationId="{03AD0D1C-F8BA-4CD1-BC4D-BE1823F3EBDD}"/>
          </ac:spMkLst>
        </pc:spChg>
        <pc:spChg chg="add del">
          <ac:chgData name="Mark Flaig" userId="d3ede734-eb5b-4cac-84cd-e61963e193f3" providerId="ADAL" clId="{98DFD8B9-B064-4DA2-9F6F-9BC7942BD412}" dt="2026-02-05T09:31:58.754" v="1561"/>
          <ac:spMkLst>
            <pc:docMk/>
            <pc:sldMk cId="2396342392" sldId="256"/>
            <ac:spMk id="15" creationId="{FBA7E51E-7B6A-4A79-8F84-47C845C7A2CC}"/>
          </ac:spMkLst>
        </pc:spChg>
      </pc:sldChg>
      <pc:sldChg chg="addSp delSp modSp mod setBg">
        <pc:chgData name="Mark Flaig" userId="d3ede734-eb5b-4cac-84cd-e61963e193f3" providerId="ADAL" clId="{98DFD8B9-B064-4DA2-9F6F-9BC7942BD412}" dt="2026-02-05T19:37:15.606" v="5459" actId="20577"/>
        <pc:sldMkLst>
          <pc:docMk/>
          <pc:sldMk cId="2957057203" sldId="258"/>
        </pc:sldMkLst>
        <pc:spChg chg="mod">
          <ac:chgData name="Mark Flaig" userId="d3ede734-eb5b-4cac-84cd-e61963e193f3" providerId="ADAL" clId="{98DFD8B9-B064-4DA2-9F6F-9BC7942BD412}" dt="2026-02-05T15:16:16.922" v="3046" actId="26606"/>
          <ac:spMkLst>
            <pc:docMk/>
            <pc:sldMk cId="2957057203" sldId="258"/>
            <ac:spMk id="2" creationId="{EA5B71A3-92BC-4AA1-B984-D54D9A1EBF9C}"/>
          </ac:spMkLst>
        </pc:spChg>
        <pc:spChg chg="add del mod">
          <ac:chgData name="Mark Flaig" userId="d3ede734-eb5b-4cac-84cd-e61963e193f3" providerId="ADAL" clId="{98DFD8B9-B064-4DA2-9F6F-9BC7942BD412}" dt="2026-02-05T15:16:16.922" v="3046" actId="26606"/>
          <ac:spMkLst>
            <pc:docMk/>
            <pc:sldMk cId="2957057203" sldId="258"/>
            <ac:spMk id="7" creationId="{FA55081D-2E67-F881-BCEB-50EB7C63486D}"/>
          </ac:spMkLst>
        </pc:spChg>
        <pc:spChg chg="add">
          <ac:chgData name="Mark Flaig" userId="d3ede734-eb5b-4cac-84cd-e61963e193f3" providerId="ADAL" clId="{98DFD8B9-B064-4DA2-9F6F-9BC7942BD412}" dt="2026-02-05T15:16:16.922" v="3046" actId="26606"/>
          <ac:spMkLst>
            <pc:docMk/>
            <pc:sldMk cId="2957057203" sldId="258"/>
            <ac:spMk id="13" creationId="{BACC6370-2D7E-4714-9D71-7542949D7D5D}"/>
          </ac:spMkLst>
        </pc:spChg>
        <pc:spChg chg="add">
          <ac:chgData name="Mark Flaig" userId="d3ede734-eb5b-4cac-84cd-e61963e193f3" providerId="ADAL" clId="{98DFD8B9-B064-4DA2-9F6F-9BC7942BD412}" dt="2026-02-05T15:16:16.922" v="3046" actId="26606"/>
          <ac:spMkLst>
            <pc:docMk/>
            <pc:sldMk cId="2957057203" sldId="258"/>
            <ac:spMk id="15" creationId="{F68B3F68-107C-434F-AA38-110D5EA91B85}"/>
          </ac:spMkLst>
        </pc:spChg>
        <pc:spChg chg="add">
          <ac:chgData name="Mark Flaig" userId="d3ede734-eb5b-4cac-84cd-e61963e193f3" providerId="ADAL" clId="{98DFD8B9-B064-4DA2-9F6F-9BC7942BD412}" dt="2026-02-05T15:16:16.922" v="3046" actId="26606"/>
          <ac:spMkLst>
            <pc:docMk/>
            <pc:sldMk cId="2957057203" sldId="258"/>
            <ac:spMk id="17" creationId="{AAD0DBB9-1A4B-4391-81D4-CB19F9AB918A}"/>
          </ac:spMkLst>
        </pc:spChg>
        <pc:spChg chg="add">
          <ac:chgData name="Mark Flaig" userId="d3ede734-eb5b-4cac-84cd-e61963e193f3" providerId="ADAL" clId="{98DFD8B9-B064-4DA2-9F6F-9BC7942BD412}" dt="2026-02-05T15:16:16.922" v="3046" actId="26606"/>
          <ac:spMkLst>
            <pc:docMk/>
            <pc:sldMk cId="2957057203" sldId="258"/>
            <ac:spMk id="19" creationId="{063BBA22-50EA-4C4D-BE05-F1CE4E63AA56}"/>
          </ac:spMkLst>
        </pc:spChg>
        <pc:graphicFrameChg chg="add del">
          <ac:chgData name="Mark Flaig" userId="d3ede734-eb5b-4cac-84cd-e61963e193f3" providerId="ADAL" clId="{98DFD8B9-B064-4DA2-9F6F-9BC7942BD412}" dt="2026-02-04T22:27:59.678" v="466" actId="26606"/>
          <ac:graphicFrameMkLst>
            <pc:docMk/>
            <pc:sldMk cId="2957057203" sldId="258"/>
            <ac:graphicFrameMk id="9" creationId="{08E5C968-1BB4-06B3-B6EA-4DAD52CE7F9A}"/>
          </ac:graphicFrameMkLst>
        </pc:graphicFrameChg>
        <pc:graphicFrameChg chg="add mod modGraphic">
          <ac:chgData name="Mark Flaig" userId="d3ede734-eb5b-4cac-84cd-e61963e193f3" providerId="ADAL" clId="{98DFD8B9-B064-4DA2-9F6F-9BC7942BD412}" dt="2026-02-05T19:37:15.606" v="5459" actId="20577"/>
          <ac:graphicFrameMkLst>
            <pc:docMk/>
            <pc:sldMk cId="2957057203" sldId="258"/>
            <ac:graphicFrameMk id="10" creationId="{088A2C3F-539E-F95E-CAC5-318DE96C1EE5}"/>
          </ac:graphicFrameMkLst>
        </pc:graphicFrameChg>
      </pc:sldChg>
      <pc:sldChg chg="addSp delSp modSp mod">
        <pc:chgData name="Mark Flaig" userId="d3ede734-eb5b-4cac-84cd-e61963e193f3" providerId="ADAL" clId="{98DFD8B9-B064-4DA2-9F6F-9BC7942BD412}" dt="2026-02-05T21:54:48.664" v="6117" actId="478"/>
        <pc:sldMkLst>
          <pc:docMk/>
          <pc:sldMk cId="2953054602" sldId="259"/>
        </pc:sldMkLst>
        <pc:spChg chg="mod">
          <ac:chgData name="Mark Flaig" userId="d3ede734-eb5b-4cac-84cd-e61963e193f3" providerId="ADAL" clId="{98DFD8B9-B064-4DA2-9F6F-9BC7942BD412}" dt="2026-02-05T18:07:15.945" v="4923" actId="1076"/>
          <ac:spMkLst>
            <pc:docMk/>
            <pc:sldMk cId="2953054602" sldId="259"/>
            <ac:spMk id="2" creationId="{DE934956-1249-4374-8F01-86776886C8CE}"/>
          </ac:spMkLst>
        </pc:spChg>
        <pc:spChg chg="mod">
          <ac:chgData name="Mark Flaig" userId="d3ede734-eb5b-4cac-84cd-e61963e193f3" providerId="ADAL" clId="{98DFD8B9-B064-4DA2-9F6F-9BC7942BD412}" dt="2026-02-05T18:07:32.475" v="4930" actId="20577"/>
          <ac:spMkLst>
            <pc:docMk/>
            <pc:sldMk cId="2953054602" sldId="259"/>
            <ac:spMk id="4" creationId="{35D07FBA-F854-40D1-9F0B-E053DFB06D3B}"/>
          </ac:spMkLst>
        </pc:spChg>
        <pc:picChg chg="del mod">
          <ac:chgData name="Mark Flaig" userId="d3ede734-eb5b-4cac-84cd-e61963e193f3" providerId="ADAL" clId="{98DFD8B9-B064-4DA2-9F6F-9BC7942BD412}" dt="2026-02-05T15:36:13.300" v="4090" actId="478"/>
          <ac:picMkLst>
            <pc:docMk/>
            <pc:sldMk cId="2953054602" sldId="259"/>
            <ac:picMk id="3" creationId="{DF8D6551-7226-1793-23E3-238EE6138D7C}"/>
          </ac:picMkLst>
        </pc:picChg>
        <pc:picChg chg="add del mod">
          <ac:chgData name="Mark Flaig" userId="d3ede734-eb5b-4cac-84cd-e61963e193f3" providerId="ADAL" clId="{98DFD8B9-B064-4DA2-9F6F-9BC7942BD412}" dt="2026-02-05T21:54:48.664" v="6117" actId="478"/>
          <ac:picMkLst>
            <pc:docMk/>
            <pc:sldMk cId="2953054602" sldId="259"/>
            <ac:picMk id="6" creationId="{A8324BA6-F051-59E2-0411-E6A7A9BB479F}"/>
          </ac:picMkLst>
        </pc:picChg>
      </pc:sldChg>
      <pc:sldChg chg="modSp mod">
        <pc:chgData name="Mark Flaig" userId="d3ede734-eb5b-4cac-84cd-e61963e193f3" providerId="ADAL" clId="{98DFD8B9-B064-4DA2-9F6F-9BC7942BD412}" dt="2026-02-05T19:25:22.890" v="4993" actId="20577"/>
        <pc:sldMkLst>
          <pc:docMk/>
          <pc:sldMk cId="4087966956" sldId="260"/>
        </pc:sldMkLst>
        <pc:spChg chg="mod">
          <ac:chgData name="Mark Flaig" userId="d3ede734-eb5b-4cac-84cd-e61963e193f3" providerId="ADAL" clId="{98DFD8B9-B064-4DA2-9F6F-9BC7942BD412}" dt="2026-02-05T17:57:16.117" v="4562" actId="20577"/>
          <ac:spMkLst>
            <pc:docMk/>
            <pc:sldMk cId="4087966956" sldId="260"/>
            <ac:spMk id="2" creationId="{344FFE2C-F9E7-4C9E-857D-83BD264126CA}"/>
          </ac:spMkLst>
        </pc:spChg>
        <pc:spChg chg="mod">
          <ac:chgData name="Mark Flaig" userId="d3ede734-eb5b-4cac-84cd-e61963e193f3" providerId="ADAL" clId="{98DFD8B9-B064-4DA2-9F6F-9BC7942BD412}" dt="2026-02-05T19:25:22.890" v="4993" actId="20577"/>
          <ac:spMkLst>
            <pc:docMk/>
            <pc:sldMk cId="4087966956" sldId="260"/>
            <ac:spMk id="3" creationId="{E3013923-5FED-4165-9715-CC2C833571D4}"/>
          </ac:spMkLst>
        </pc:spChg>
      </pc:sldChg>
      <pc:sldChg chg="addSp delSp modSp mod">
        <pc:chgData name="Mark Flaig" userId="d3ede734-eb5b-4cac-84cd-e61963e193f3" providerId="ADAL" clId="{98DFD8B9-B064-4DA2-9F6F-9BC7942BD412}" dt="2026-02-05T19:24:10.058" v="4992" actId="1076"/>
        <pc:sldMkLst>
          <pc:docMk/>
          <pc:sldMk cId="384570439" sldId="262"/>
        </pc:sldMkLst>
        <pc:spChg chg="mod">
          <ac:chgData name="Mark Flaig" userId="d3ede734-eb5b-4cac-84cd-e61963e193f3" providerId="ADAL" clId="{98DFD8B9-B064-4DA2-9F6F-9BC7942BD412}" dt="2026-02-05T18:49:19.610" v="4968" actId="20577"/>
          <ac:spMkLst>
            <pc:docMk/>
            <pc:sldMk cId="384570439" sldId="262"/>
            <ac:spMk id="2" creationId="{C5678B05-4BF0-860F-51A1-8166E096C20C}"/>
          </ac:spMkLst>
        </pc:spChg>
        <pc:spChg chg="mod">
          <ac:chgData name="Mark Flaig" userId="d3ede734-eb5b-4cac-84cd-e61963e193f3" providerId="ADAL" clId="{98DFD8B9-B064-4DA2-9F6F-9BC7942BD412}" dt="2026-02-05T19:24:10.058" v="4992" actId="1076"/>
          <ac:spMkLst>
            <pc:docMk/>
            <pc:sldMk cId="384570439" sldId="262"/>
            <ac:spMk id="3" creationId="{DF85B060-CB85-EC94-2341-6F61CB489A35}"/>
          </ac:spMkLst>
        </pc:spChg>
        <pc:picChg chg="del mod">
          <ac:chgData name="Mark Flaig" userId="d3ede734-eb5b-4cac-84cd-e61963e193f3" providerId="ADAL" clId="{98DFD8B9-B064-4DA2-9F6F-9BC7942BD412}" dt="2026-02-05T13:12:12.314" v="2627" actId="478"/>
          <ac:picMkLst>
            <pc:docMk/>
            <pc:sldMk cId="384570439" sldId="262"/>
            <ac:picMk id="5" creationId="{BDAC00C5-1023-C071-AF8F-F19341B0C41A}"/>
          </ac:picMkLst>
        </pc:picChg>
        <pc:picChg chg="add mod">
          <ac:chgData name="Mark Flaig" userId="d3ede734-eb5b-4cac-84cd-e61963e193f3" providerId="ADAL" clId="{98DFD8B9-B064-4DA2-9F6F-9BC7942BD412}" dt="2026-02-05T13:11:56.263" v="2625" actId="1076"/>
          <ac:picMkLst>
            <pc:docMk/>
            <pc:sldMk cId="384570439" sldId="262"/>
            <ac:picMk id="6" creationId="{FE38C752-341B-A573-F539-C78248883364}"/>
          </ac:picMkLst>
        </pc:picChg>
      </pc:sldChg>
      <pc:sldChg chg="modSp mod">
        <pc:chgData name="Mark Flaig" userId="d3ede734-eb5b-4cac-84cd-e61963e193f3" providerId="ADAL" clId="{98DFD8B9-B064-4DA2-9F6F-9BC7942BD412}" dt="2026-02-05T18:04:57.240" v="4918" actId="20577"/>
        <pc:sldMkLst>
          <pc:docMk/>
          <pc:sldMk cId="1083430098" sldId="263"/>
        </pc:sldMkLst>
        <pc:spChg chg="mod">
          <ac:chgData name="Mark Flaig" userId="d3ede734-eb5b-4cac-84cd-e61963e193f3" providerId="ADAL" clId="{98DFD8B9-B064-4DA2-9F6F-9BC7942BD412}" dt="2026-02-05T18:03:09.850" v="4783" actId="1076"/>
          <ac:spMkLst>
            <pc:docMk/>
            <pc:sldMk cId="1083430098" sldId="263"/>
            <ac:spMk id="2" creationId="{2E7C79DD-DC35-4982-843E-CF762ACB121B}"/>
          </ac:spMkLst>
        </pc:spChg>
        <pc:spChg chg="mod">
          <ac:chgData name="Mark Flaig" userId="d3ede734-eb5b-4cac-84cd-e61963e193f3" providerId="ADAL" clId="{98DFD8B9-B064-4DA2-9F6F-9BC7942BD412}" dt="2026-02-05T18:04:57.240" v="4918" actId="20577"/>
          <ac:spMkLst>
            <pc:docMk/>
            <pc:sldMk cId="1083430098" sldId="263"/>
            <ac:spMk id="3" creationId="{7D2E36CF-5B70-4A79-972A-DED272EFD784}"/>
          </ac:spMkLst>
        </pc:spChg>
      </pc:sldChg>
      <pc:sldChg chg="modSp mod">
        <pc:chgData name="Mark Flaig" userId="d3ede734-eb5b-4cac-84cd-e61963e193f3" providerId="ADAL" clId="{98DFD8B9-B064-4DA2-9F6F-9BC7942BD412}" dt="2026-02-05T18:06:27.362" v="4921" actId="6549"/>
        <pc:sldMkLst>
          <pc:docMk/>
          <pc:sldMk cId="1668880724" sldId="265"/>
        </pc:sldMkLst>
        <pc:spChg chg="mod">
          <ac:chgData name="Mark Flaig" userId="d3ede734-eb5b-4cac-84cd-e61963e193f3" providerId="ADAL" clId="{98DFD8B9-B064-4DA2-9F6F-9BC7942BD412}" dt="2026-02-05T18:05:41.024" v="4919" actId="1076"/>
          <ac:spMkLst>
            <pc:docMk/>
            <pc:sldMk cId="1668880724" sldId="265"/>
            <ac:spMk id="2" creationId="{2A35B690-7440-4710-95DB-A055955A060D}"/>
          </ac:spMkLst>
        </pc:spChg>
        <pc:spChg chg="mod">
          <ac:chgData name="Mark Flaig" userId="d3ede734-eb5b-4cac-84cd-e61963e193f3" providerId="ADAL" clId="{98DFD8B9-B064-4DA2-9F6F-9BC7942BD412}" dt="2026-02-05T18:06:27.362" v="4921" actId="6549"/>
          <ac:spMkLst>
            <pc:docMk/>
            <pc:sldMk cId="1668880724" sldId="265"/>
            <ac:spMk id="3" creationId="{5A04BEB0-7075-4CA4-B15B-B844E076F241}"/>
          </ac:spMkLst>
        </pc:spChg>
      </pc:sldChg>
      <pc:sldChg chg="modSp mod">
        <pc:chgData name="Mark Flaig" userId="d3ede734-eb5b-4cac-84cd-e61963e193f3" providerId="ADAL" clId="{98DFD8B9-B064-4DA2-9F6F-9BC7942BD412}" dt="2026-02-05T15:25:49.469" v="3602" actId="1076"/>
        <pc:sldMkLst>
          <pc:docMk/>
          <pc:sldMk cId="2024271122" sldId="266"/>
        </pc:sldMkLst>
        <pc:spChg chg="mod">
          <ac:chgData name="Mark Flaig" userId="d3ede734-eb5b-4cac-84cd-e61963e193f3" providerId="ADAL" clId="{98DFD8B9-B064-4DA2-9F6F-9BC7942BD412}" dt="2026-02-05T15:25:39.667" v="3601" actId="1076"/>
          <ac:spMkLst>
            <pc:docMk/>
            <pc:sldMk cId="2024271122" sldId="266"/>
            <ac:spMk id="2" creationId="{8FF6EEE0-0668-4469-8B56-8CC387F4C5D6}"/>
          </ac:spMkLst>
        </pc:spChg>
        <pc:spChg chg="mod">
          <ac:chgData name="Mark Flaig" userId="d3ede734-eb5b-4cac-84cd-e61963e193f3" providerId="ADAL" clId="{98DFD8B9-B064-4DA2-9F6F-9BC7942BD412}" dt="2026-02-05T15:25:49.469" v="3602" actId="1076"/>
          <ac:spMkLst>
            <pc:docMk/>
            <pc:sldMk cId="2024271122" sldId="266"/>
            <ac:spMk id="3" creationId="{8C35169A-A323-494B-B235-000E6AE997A9}"/>
          </ac:spMkLst>
        </pc:spChg>
      </pc:sldChg>
      <pc:sldChg chg="modSp mod">
        <pc:chgData name="Mark Flaig" userId="d3ede734-eb5b-4cac-84cd-e61963e193f3" providerId="ADAL" clId="{98DFD8B9-B064-4DA2-9F6F-9BC7942BD412}" dt="2026-02-05T22:19:44.761" v="6708" actId="20577"/>
        <pc:sldMkLst>
          <pc:docMk/>
          <pc:sldMk cId="1364796637" sldId="267"/>
        </pc:sldMkLst>
        <pc:spChg chg="mod">
          <ac:chgData name="Mark Flaig" userId="d3ede734-eb5b-4cac-84cd-e61963e193f3" providerId="ADAL" clId="{98DFD8B9-B064-4DA2-9F6F-9BC7942BD412}" dt="2026-02-05T15:25:26.151" v="3599" actId="1076"/>
          <ac:spMkLst>
            <pc:docMk/>
            <pc:sldMk cId="1364796637" sldId="267"/>
            <ac:spMk id="2" creationId="{FA0EEA7D-E4BF-4D00-9691-CDE2408B5CD1}"/>
          </ac:spMkLst>
        </pc:spChg>
        <pc:spChg chg="mod">
          <ac:chgData name="Mark Flaig" userId="d3ede734-eb5b-4cac-84cd-e61963e193f3" providerId="ADAL" clId="{98DFD8B9-B064-4DA2-9F6F-9BC7942BD412}" dt="2026-02-05T22:19:44.761" v="6708" actId="20577"/>
          <ac:spMkLst>
            <pc:docMk/>
            <pc:sldMk cId="1364796637" sldId="267"/>
            <ac:spMk id="3" creationId="{A58CC19C-A33B-4609-914D-A66DD1C432A4}"/>
          </ac:spMkLst>
        </pc:spChg>
      </pc:sldChg>
      <pc:sldChg chg="addSp delSp modSp mod ord">
        <pc:chgData name="Mark Flaig" userId="d3ede734-eb5b-4cac-84cd-e61963e193f3" providerId="ADAL" clId="{98DFD8B9-B064-4DA2-9F6F-9BC7942BD412}" dt="2026-02-05T18:09:06.298" v="4939"/>
        <pc:sldMkLst>
          <pc:docMk/>
          <pc:sldMk cId="737880374" sldId="269"/>
        </pc:sldMkLst>
        <pc:spChg chg="mod">
          <ac:chgData name="Mark Flaig" userId="d3ede734-eb5b-4cac-84cd-e61963e193f3" providerId="ADAL" clId="{98DFD8B9-B064-4DA2-9F6F-9BC7942BD412}" dt="2026-02-05T18:09:03.400" v="4937" actId="1076"/>
          <ac:spMkLst>
            <pc:docMk/>
            <pc:sldMk cId="737880374" sldId="269"/>
            <ac:spMk id="2" creationId="{8D186D27-2896-4C03-AB81-E07036DF4AAF}"/>
          </ac:spMkLst>
        </pc:spChg>
        <pc:spChg chg="add del">
          <ac:chgData name="Mark Flaig" userId="d3ede734-eb5b-4cac-84cd-e61963e193f3" providerId="ADAL" clId="{98DFD8B9-B064-4DA2-9F6F-9BC7942BD412}" dt="2026-02-04T20:27:45.233" v="15" actId="22"/>
          <ac:spMkLst>
            <pc:docMk/>
            <pc:sldMk cId="737880374" sldId="269"/>
            <ac:spMk id="4" creationId="{36754343-58DE-81F4-FFD6-601D05408BB1}"/>
          </ac:spMkLst>
        </pc:spChg>
        <pc:graphicFrameChg chg="del">
          <ac:chgData name="Mark Flaig" userId="d3ede734-eb5b-4cac-84cd-e61963e193f3" providerId="ADAL" clId="{98DFD8B9-B064-4DA2-9F6F-9BC7942BD412}" dt="2026-02-04T20:27:39.036" v="13" actId="478"/>
          <ac:graphicFrameMkLst>
            <pc:docMk/>
            <pc:sldMk cId="737880374" sldId="269"/>
            <ac:graphicFrameMk id="5" creationId="{3915A5A3-6810-4D1C-AD67-387069981422}"/>
          </ac:graphicFrameMkLst>
        </pc:graphicFrameChg>
        <pc:graphicFrameChg chg="add mod modGraphic">
          <ac:chgData name="Mark Flaig" userId="d3ede734-eb5b-4cac-84cd-e61963e193f3" providerId="ADAL" clId="{98DFD8B9-B064-4DA2-9F6F-9BC7942BD412}" dt="2026-02-05T18:08:49.279" v="4936" actId="207"/>
          <ac:graphicFrameMkLst>
            <pc:docMk/>
            <pc:sldMk cId="737880374" sldId="269"/>
            <ac:graphicFrameMk id="6" creationId="{AD5F7C3D-4407-6112-014B-E0BA5895EB38}"/>
          </ac:graphicFrameMkLst>
        </pc:graphicFrameChg>
      </pc:sldChg>
      <pc:sldChg chg="modSp mod">
        <pc:chgData name="Mark Flaig" userId="d3ede734-eb5b-4cac-84cd-e61963e193f3" providerId="ADAL" clId="{98DFD8B9-B064-4DA2-9F6F-9BC7942BD412}" dt="2026-02-05T18:02:00.386" v="4777" actId="27636"/>
        <pc:sldMkLst>
          <pc:docMk/>
          <pc:sldMk cId="452157497" sldId="270"/>
        </pc:sldMkLst>
        <pc:spChg chg="mod">
          <ac:chgData name="Mark Flaig" userId="d3ede734-eb5b-4cac-84cd-e61963e193f3" providerId="ADAL" clId="{98DFD8B9-B064-4DA2-9F6F-9BC7942BD412}" dt="2026-02-05T17:59:02.633" v="4654" actId="20577"/>
          <ac:spMkLst>
            <pc:docMk/>
            <pc:sldMk cId="452157497" sldId="270"/>
            <ac:spMk id="2" creationId="{303C2B43-56EB-49E0-9B15-9980D89BE08A}"/>
          </ac:spMkLst>
        </pc:spChg>
        <pc:spChg chg="mod">
          <ac:chgData name="Mark Flaig" userId="d3ede734-eb5b-4cac-84cd-e61963e193f3" providerId="ADAL" clId="{98DFD8B9-B064-4DA2-9F6F-9BC7942BD412}" dt="2026-02-05T18:02:00.386" v="4777" actId="27636"/>
          <ac:spMkLst>
            <pc:docMk/>
            <pc:sldMk cId="452157497" sldId="270"/>
            <ac:spMk id="3" creationId="{872BE38C-969C-4CAA-913D-BFF11C010861}"/>
          </ac:spMkLst>
        </pc:spChg>
      </pc:sldChg>
      <pc:sldChg chg="modSp mod">
        <pc:chgData name="Mark Flaig" userId="d3ede734-eb5b-4cac-84cd-e61963e193f3" providerId="ADAL" clId="{98DFD8B9-B064-4DA2-9F6F-9BC7942BD412}" dt="2026-02-05T18:02:53.922" v="4782" actId="1076"/>
        <pc:sldMkLst>
          <pc:docMk/>
          <pc:sldMk cId="1224700032" sldId="271"/>
        </pc:sldMkLst>
        <pc:spChg chg="mod">
          <ac:chgData name="Mark Flaig" userId="d3ede734-eb5b-4cac-84cd-e61963e193f3" providerId="ADAL" clId="{98DFD8B9-B064-4DA2-9F6F-9BC7942BD412}" dt="2026-02-05T18:02:51.452" v="4781" actId="1076"/>
          <ac:spMkLst>
            <pc:docMk/>
            <pc:sldMk cId="1224700032" sldId="271"/>
            <ac:spMk id="2" creationId="{C1DF01B5-F691-4497-B029-73C152C74881}"/>
          </ac:spMkLst>
        </pc:spChg>
        <pc:spChg chg="mod">
          <ac:chgData name="Mark Flaig" userId="d3ede734-eb5b-4cac-84cd-e61963e193f3" providerId="ADAL" clId="{98DFD8B9-B064-4DA2-9F6F-9BC7942BD412}" dt="2026-02-05T18:02:53.922" v="4782" actId="1076"/>
          <ac:spMkLst>
            <pc:docMk/>
            <pc:sldMk cId="1224700032" sldId="271"/>
            <ac:spMk id="3" creationId="{2B134C69-4F0F-4C08-AFD1-BD63AFB932DD}"/>
          </ac:spMkLst>
        </pc:spChg>
        <pc:graphicFrameChg chg="mod modGraphic">
          <ac:chgData name="Mark Flaig" userId="d3ede734-eb5b-4cac-84cd-e61963e193f3" providerId="ADAL" clId="{98DFD8B9-B064-4DA2-9F6F-9BC7942BD412}" dt="2026-02-05T14:21:49.894" v="3036" actId="6549"/>
          <ac:graphicFrameMkLst>
            <pc:docMk/>
            <pc:sldMk cId="1224700032" sldId="271"/>
            <ac:graphicFrameMk id="4" creationId="{3A0BA75D-29D8-996B-4F1D-D297714C17B1}"/>
          </ac:graphicFrameMkLst>
        </pc:graphicFrameChg>
      </pc:sldChg>
      <pc:sldChg chg="modSp mod">
        <pc:chgData name="Mark Flaig" userId="d3ede734-eb5b-4cac-84cd-e61963e193f3" providerId="ADAL" clId="{98DFD8B9-B064-4DA2-9F6F-9BC7942BD412}" dt="2026-02-05T17:43:51.476" v="4248" actId="1076"/>
        <pc:sldMkLst>
          <pc:docMk/>
          <pc:sldMk cId="4044976466" sldId="272"/>
        </pc:sldMkLst>
        <pc:spChg chg="mod">
          <ac:chgData name="Mark Flaig" userId="d3ede734-eb5b-4cac-84cd-e61963e193f3" providerId="ADAL" clId="{98DFD8B9-B064-4DA2-9F6F-9BC7942BD412}" dt="2026-02-05T17:43:45.927" v="4247" actId="1076"/>
          <ac:spMkLst>
            <pc:docMk/>
            <pc:sldMk cId="4044976466" sldId="272"/>
            <ac:spMk id="2" creationId="{AC60DCAB-091F-B379-AFB8-829892F9B66B}"/>
          </ac:spMkLst>
        </pc:spChg>
        <pc:spChg chg="mod">
          <ac:chgData name="Mark Flaig" userId="d3ede734-eb5b-4cac-84cd-e61963e193f3" providerId="ADAL" clId="{98DFD8B9-B064-4DA2-9F6F-9BC7942BD412}" dt="2026-02-05T17:43:51.476" v="4248" actId="1076"/>
          <ac:spMkLst>
            <pc:docMk/>
            <pc:sldMk cId="4044976466" sldId="272"/>
            <ac:spMk id="3" creationId="{CF529A15-3F90-E366-E7F9-BA6BDC2CCF61}"/>
          </ac:spMkLst>
        </pc:spChg>
      </pc:sldChg>
      <pc:sldChg chg="addSp delSp modSp mod">
        <pc:chgData name="Mark Flaig" userId="d3ede734-eb5b-4cac-84cd-e61963e193f3" providerId="ADAL" clId="{98DFD8B9-B064-4DA2-9F6F-9BC7942BD412}" dt="2026-02-05T17:43:40.319" v="4246" actId="1076"/>
        <pc:sldMkLst>
          <pc:docMk/>
          <pc:sldMk cId="2176641760" sldId="274"/>
        </pc:sldMkLst>
        <pc:spChg chg="mod">
          <ac:chgData name="Mark Flaig" userId="d3ede734-eb5b-4cac-84cd-e61963e193f3" providerId="ADAL" clId="{98DFD8B9-B064-4DA2-9F6F-9BC7942BD412}" dt="2026-02-05T17:43:40.319" v="4246" actId="1076"/>
          <ac:spMkLst>
            <pc:docMk/>
            <pc:sldMk cId="2176641760" sldId="274"/>
            <ac:spMk id="2" creationId="{E75513EE-7D7C-6086-B777-E9294712F45F}"/>
          </ac:spMkLst>
        </pc:spChg>
        <pc:graphicFrameChg chg="add mod modGraphic">
          <ac:chgData name="Mark Flaig" userId="d3ede734-eb5b-4cac-84cd-e61963e193f3" providerId="ADAL" clId="{98DFD8B9-B064-4DA2-9F6F-9BC7942BD412}" dt="2026-02-05T13:08:30.693" v="2584" actId="207"/>
          <ac:graphicFrameMkLst>
            <pc:docMk/>
            <pc:sldMk cId="2176641760" sldId="274"/>
            <ac:graphicFrameMk id="3" creationId="{D1C4CCB8-79F8-8EF9-77BA-3E15D27A4128}"/>
          </ac:graphicFrameMkLst>
        </pc:graphicFrameChg>
        <pc:graphicFrameChg chg="del">
          <ac:chgData name="Mark Flaig" userId="d3ede734-eb5b-4cac-84cd-e61963e193f3" providerId="ADAL" clId="{98DFD8B9-B064-4DA2-9F6F-9BC7942BD412}" dt="2026-02-04T22:15:20.874" v="220" actId="21"/>
          <ac:graphicFrameMkLst>
            <pc:docMk/>
            <pc:sldMk cId="2176641760" sldId="274"/>
            <ac:graphicFrameMk id="6" creationId="{C4244835-9C66-24ED-F290-3E7C7717CCD9}"/>
          </ac:graphicFrameMkLst>
        </pc:graphicFrameChg>
      </pc:sldChg>
      <pc:sldChg chg="delSp modSp mod">
        <pc:chgData name="Mark Flaig" userId="d3ede734-eb5b-4cac-84cd-e61963e193f3" providerId="ADAL" clId="{98DFD8B9-B064-4DA2-9F6F-9BC7942BD412}" dt="2026-02-05T15:36:00.010" v="4089" actId="20577"/>
        <pc:sldMkLst>
          <pc:docMk/>
          <pc:sldMk cId="512773297" sldId="276"/>
        </pc:sldMkLst>
        <pc:spChg chg="mod">
          <ac:chgData name="Mark Flaig" userId="d3ede734-eb5b-4cac-84cd-e61963e193f3" providerId="ADAL" clId="{98DFD8B9-B064-4DA2-9F6F-9BC7942BD412}" dt="2026-02-05T15:34:52.911" v="4020" actId="1076"/>
          <ac:spMkLst>
            <pc:docMk/>
            <pc:sldMk cId="512773297" sldId="276"/>
            <ac:spMk id="2" creationId="{36104FF7-85C6-4428-DABF-78028AA3F071}"/>
          </ac:spMkLst>
        </pc:spChg>
        <pc:spChg chg="mod">
          <ac:chgData name="Mark Flaig" userId="d3ede734-eb5b-4cac-84cd-e61963e193f3" providerId="ADAL" clId="{98DFD8B9-B064-4DA2-9F6F-9BC7942BD412}" dt="2026-02-05T15:36:00.010" v="4089" actId="20577"/>
          <ac:spMkLst>
            <pc:docMk/>
            <pc:sldMk cId="512773297" sldId="276"/>
            <ac:spMk id="3" creationId="{1AAE90F7-787C-AB52-36AA-4D23D9666FDA}"/>
          </ac:spMkLst>
        </pc:spChg>
        <pc:spChg chg="del mod">
          <ac:chgData name="Mark Flaig" userId="d3ede734-eb5b-4cac-84cd-e61963e193f3" providerId="ADAL" clId="{98DFD8B9-B064-4DA2-9F6F-9BC7942BD412}" dt="2026-02-05T15:34:17.385" v="3958" actId="478"/>
          <ac:spMkLst>
            <pc:docMk/>
            <pc:sldMk cId="512773297" sldId="276"/>
            <ac:spMk id="4" creationId="{B7F2148D-57AF-C6B4-C013-F1CD1D72868F}"/>
          </ac:spMkLst>
        </pc:spChg>
      </pc:sldChg>
      <pc:sldChg chg="modSp mod">
        <pc:chgData name="Mark Flaig" userId="d3ede734-eb5b-4cac-84cd-e61963e193f3" providerId="ADAL" clId="{98DFD8B9-B064-4DA2-9F6F-9BC7942BD412}" dt="2026-02-05T19:45:39.383" v="5937" actId="207"/>
        <pc:sldMkLst>
          <pc:docMk/>
          <pc:sldMk cId="2164653683" sldId="277"/>
        </pc:sldMkLst>
        <pc:spChg chg="mod">
          <ac:chgData name="Mark Flaig" userId="d3ede734-eb5b-4cac-84cd-e61963e193f3" providerId="ADAL" clId="{98DFD8B9-B064-4DA2-9F6F-9BC7942BD412}" dt="2026-02-05T15:16:49.662" v="3048" actId="1076"/>
          <ac:spMkLst>
            <pc:docMk/>
            <pc:sldMk cId="2164653683" sldId="277"/>
            <ac:spMk id="2" creationId="{9101D7CB-D0E2-3362-FE49-BF1AC58195B1}"/>
          </ac:spMkLst>
        </pc:spChg>
        <pc:spChg chg="mod">
          <ac:chgData name="Mark Flaig" userId="d3ede734-eb5b-4cac-84cd-e61963e193f3" providerId="ADAL" clId="{98DFD8B9-B064-4DA2-9F6F-9BC7942BD412}" dt="2026-02-05T19:45:39.383" v="5937" actId="207"/>
          <ac:spMkLst>
            <pc:docMk/>
            <pc:sldMk cId="2164653683" sldId="277"/>
            <ac:spMk id="3" creationId="{C1637AE1-ED74-7491-CE81-36951B1B4405}"/>
          </ac:spMkLst>
        </pc:spChg>
      </pc:sldChg>
      <pc:sldChg chg="modSp del mod">
        <pc:chgData name="Mark Flaig" userId="d3ede734-eb5b-4cac-84cd-e61963e193f3" providerId="ADAL" clId="{98DFD8B9-B064-4DA2-9F6F-9BC7942BD412}" dt="2026-02-05T14:09:25.001" v="2859" actId="47"/>
        <pc:sldMkLst>
          <pc:docMk/>
          <pc:sldMk cId="731915086" sldId="278"/>
        </pc:sldMkLst>
        <pc:spChg chg="mod">
          <ac:chgData name="Mark Flaig" userId="d3ede734-eb5b-4cac-84cd-e61963e193f3" providerId="ADAL" clId="{98DFD8B9-B064-4DA2-9F6F-9BC7942BD412}" dt="2026-02-05T13:23:41.881" v="2842" actId="20577"/>
          <ac:spMkLst>
            <pc:docMk/>
            <pc:sldMk cId="731915086" sldId="278"/>
            <ac:spMk id="2" creationId="{A0174C3B-3D96-F6AC-380D-CEBA77F1A197}"/>
          </ac:spMkLst>
        </pc:spChg>
        <pc:spChg chg="mod">
          <ac:chgData name="Mark Flaig" userId="d3ede734-eb5b-4cac-84cd-e61963e193f3" providerId="ADAL" clId="{98DFD8B9-B064-4DA2-9F6F-9BC7942BD412}" dt="2026-02-05T13:32:44.684" v="2858" actId="14"/>
          <ac:spMkLst>
            <pc:docMk/>
            <pc:sldMk cId="731915086" sldId="278"/>
            <ac:spMk id="3" creationId="{0C4505FB-A70B-B4DE-0216-4B2AD083A45A}"/>
          </ac:spMkLst>
        </pc:spChg>
      </pc:sldChg>
      <pc:sldChg chg="modSp mod">
        <pc:chgData name="Mark Flaig" userId="d3ede734-eb5b-4cac-84cd-e61963e193f3" providerId="ADAL" clId="{98DFD8B9-B064-4DA2-9F6F-9BC7942BD412}" dt="2026-02-05T15:25:17.830" v="3598" actId="20577"/>
        <pc:sldMkLst>
          <pc:docMk/>
          <pc:sldMk cId="2131222727" sldId="279"/>
        </pc:sldMkLst>
        <pc:spChg chg="mod">
          <ac:chgData name="Mark Flaig" userId="d3ede734-eb5b-4cac-84cd-e61963e193f3" providerId="ADAL" clId="{98DFD8B9-B064-4DA2-9F6F-9BC7942BD412}" dt="2026-02-05T15:24:41.693" v="3585" actId="1076"/>
          <ac:spMkLst>
            <pc:docMk/>
            <pc:sldMk cId="2131222727" sldId="279"/>
            <ac:spMk id="2" creationId="{2E0BBEFF-599D-7FC8-916F-682F290B4C69}"/>
          </ac:spMkLst>
        </pc:spChg>
        <pc:spChg chg="mod">
          <ac:chgData name="Mark Flaig" userId="d3ede734-eb5b-4cac-84cd-e61963e193f3" providerId="ADAL" clId="{98DFD8B9-B064-4DA2-9F6F-9BC7942BD412}" dt="2026-02-05T15:25:17.830" v="3598" actId="20577"/>
          <ac:spMkLst>
            <pc:docMk/>
            <pc:sldMk cId="2131222727" sldId="279"/>
            <ac:spMk id="3" creationId="{5AD4F5E3-61C2-AE74-C75D-86964C6B42F9}"/>
          </ac:spMkLst>
        </pc:spChg>
      </pc:sldChg>
      <pc:sldChg chg="modSp mod">
        <pc:chgData name="Mark Flaig" userId="d3ede734-eb5b-4cac-84cd-e61963e193f3" providerId="ADAL" clId="{98DFD8B9-B064-4DA2-9F6F-9BC7942BD412}" dt="2026-02-05T22:00:56.776" v="6126" actId="1076"/>
        <pc:sldMkLst>
          <pc:docMk/>
          <pc:sldMk cId="1471401960" sldId="280"/>
        </pc:sldMkLst>
        <pc:spChg chg="mod">
          <ac:chgData name="Mark Flaig" userId="d3ede734-eb5b-4cac-84cd-e61963e193f3" providerId="ADAL" clId="{98DFD8B9-B064-4DA2-9F6F-9BC7942BD412}" dt="2026-02-05T22:00:56.776" v="6126" actId="1076"/>
          <ac:spMkLst>
            <pc:docMk/>
            <pc:sldMk cId="1471401960" sldId="280"/>
            <ac:spMk id="2" creationId="{2C6FA489-0823-27CF-610D-AD64F5066021}"/>
          </ac:spMkLst>
        </pc:spChg>
        <pc:spChg chg="mod">
          <ac:chgData name="Mark Flaig" userId="d3ede734-eb5b-4cac-84cd-e61963e193f3" providerId="ADAL" clId="{98DFD8B9-B064-4DA2-9F6F-9BC7942BD412}" dt="2026-02-05T15:24:20.241" v="3584" actId="20577"/>
          <ac:spMkLst>
            <pc:docMk/>
            <pc:sldMk cId="1471401960" sldId="280"/>
            <ac:spMk id="3" creationId="{7707F8FC-3E6B-E9AC-8AC6-3F481DE3531D}"/>
          </ac:spMkLst>
        </pc:spChg>
      </pc:sldChg>
      <pc:sldChg chg="delSp del mod">
        <pc:chgData name="Mark Flaig" userId="d3ede734-eb5b-4cac-84cd-e61963e193f3" providerId="ADAL" clId="{98DFD8B9-B064-4DA2-9F6F-9BC7942BD412}" dt="2026-02-04T20:30:48.408" v="32" actId="47"/>
        <pc:sldMkLst>
          <pc:docMk/>
          <pc:sldMk cId="3885242575" sldId="281"/>
        </pc:sldMkLst>
        <pc:picChg chg="del">
          <ac:chgData name="Mark Flaig" userId="d3ede734-eb5b-4cac-84cd-e61963e193f3" providerId="ADAL" clId="{98DFD8B9-B064-4DA2-9F6F-9BC7942BD412}" dt="2026-02-04T12:13:27.302" v="12" actId="478"/>
          <ac:picMkLst>
            <pc:docMk/>
            <pc:sldMk cId="3885242575" sldId="281"/>
            <ac:picMk id="3" creationId="{6DB116D5-DCA4-B022-187F-C81D46D67412}"/>
          </ac:picMkLst>
        </pc:picChg>
      </pc:sldChg>
      <pc:sldChg chg="modSp del mod">
        <pc:chgData name="Mark Flaig" userId="d3ede734-eb5b-4cac-84cd-e61963e193f3" providerId="ADAL" clId="{98DFD8B9-B064-4DA2-9F6F-9BC7942BD412}" dt="2026-02-05T15:38:43.297" v="4232" actId="47"/>
        <pc:sldMkLst>
          <pc:docMk/>
          <pc:sldMk cId="844325069" sldId="282"/>
        </pc:sldMkLst>
        <pc:spChg chg="mod">
          <ac:chgData name="Mark Flaig" userId="d3ede734-eb5b-4cac-84cd-e61963e193f3" providerId="ADAL" clId="{98DFD8B9-B064-4DA2-9F6F-9BC7942BD412}" dt="2026-02-05T09:31:58.754" v="1561"/>
          <ac:spMkLst>
            <pc:docMk/>
            <pc:sldMk cId="844325069" sldId="282"/>
            <ac:spMk id="2" creationId="{D8EC5AD2-76AB-5FCD-025A-6A9335BA1283}"/>
          </ac:spMkLst>
        </pc:spChg>
        <pc:spChg chg="mod">
          <ac:chgData name="Mark Flaig" userId="d3ede734-eb5b-4cac-84cd-e61963e193f3" providerId="ADAL" clId="{98DFD8B9-B064-4DA2-9F6F-9BC7942BD412}" dt="2026-02-05T15:38:28.813" v="4227" actId="21"/>
          <ac:spMkLst>
            <pc:docMk/>
            <pc:sldMk cId="844325069" sldId="282"/>
            <ac:spMk id="3" creationId="{7EC5270F-8484-DC0E-987A-2C1590686E8A}"/>
          </ac:spMkLst>
        </pc:spChg>
      </pc:sldChg>
      <pc:sldChg chg="modSp add del mod">
        <pc:chgData name="Mark Flaig" userId="d3ede734-eb5b-4cac-84cd-e61963e193f3" providerId="ADAL" clId="{98DFD8B9-B064-4DA2-9F6F-9BC7942BD412}" dt="2026-02-05T18:07:00.790" v="4922" actId="6549"/>
        <pc:sldMkLst>
          <pc:docMk/>
          <pc:sldMk cId="3519591327" sldId="283"/>
        </pc:sldMkLst>
        <pc:spChg chg="mod">
          <ac:chgData name="Mark Flaig" userId="d3ede734-eb5b-4cac-84cd-e61963e193f3" providerId="ADAL" clId="{98DFD8B9-B064-4DA2-9F6F-9BC7942BD412}" dt="2026-02-05T15:38:13.301" v="4222" actId="20577"/>
          <ac:spMkLst>
            <pc:docMk/>
            <pc:sldMk cId="3519591327" sldId="283"/>
            <ac:spMk id="2" creationId="{27F369C0-C76D-5278-2990-4EA236C992BD}"/>
          </ac:spMkLst>
        </pc:spChg>
        <pc:spChg chg="mod">
          <ac:chgData name="Mark Flaig" userId="d3ede734-eb5b-4cac-84cd-e61963e193f3" providerId="ADAL" clId="{98DFD8B9-B064-4DA2-9F6F-9BC7942BD412}" dt="2026-02-05T18:07:00.790" v="4922" actId="6549"/>
          <ac:spMkLst>
            <pc:docMk/>
            <pc:sldMk cId="3519591327" sldId="283"/>
            <ac:spMk id="3" creationId="{EAA84F64-FFC0-3B3A-AC7E-1445DA711F61}"/>
          </ac:spMkLst>
        </pc:spChg>
      </pc:sldChg>
      <pc:sldChg chg="addSp delSp modSp new mod ord setBg modClrScheme delDesignElem chgLayout">
        <pc:chgData name="Mark Flaig" userId="d3ede734-eb5b-4cac-84cd-e61963e193f3" providerId="ADAL" clId="{98DFD8B9-B064-4DA2-9F6F-9BC7942BD412}" dt="2026-02-05T19:24:03.507" v="4991"/>
        <pc:sldMkLst>
          <pc:docMk/>
          <pc:sldMk cId="2449535959" sldId="284"/>
        </pc:sldMkLst>
        <pc:spChg chg="add mod">
          <ac:chgData name="Mark Flaig" userId="d3ede734-eb5b-4cac-84cd-e61963e193f3" providerId="ADAL" clId="{98DFD8B9-B064-4DA2-9F6F-9BC7942BD412}" dt="2026-02-05T09:43:05.542" v="1748" actId="20577"/>
          <ac:spMkLst>
            <pc:docMk/>
            <pc:sldMk cId="2449535959" sldId="284"/>
            <ac:spMk id="2" creationId="{711E4DC5-A16C-727E-2C6C-C2237724D614}"/>
          </ac:spMkLst>
        </pc:spChg>
        <pc:spChg chg="add del mod">
          <ac:chgData name="Mark Flaig" userId="d3ede734-eb5b-4cac-84cd-e61963e193f3" providerId="ADAL" clId="{98DFD8B9-B064-4DA2-9F6F-9BC7942BD412}" dt="2026-02-05T09:41:28.317" v="1731" actId="26606"/>
          <ac:spMkLst>
            <pc:docMk/>
            <pc:sldMk cId="2449535959" sldId="284"/>
            <ac:spMk id="3" creationId="{555993AC-AD0C-882E-8353-3E71AC76A077}"/>
          </ac:spMkLst>
        </pc:spChg>
        <pc:spChg chg="add del">
          <ac:chgData name="Mark Flaig" userId="d3ede734-eb5b-4cac-84cd-e61963e193f3" providerId="ADAL" clId="{98DFD8B9-B064-4DA2-9F6F-9BC7942BD412}" dt="2026-02-05T09:41:00.498" v="1724" actId="26606"/>
          <ac:spMkLst>
            <pc:docMk/>
            <pc:sldMk cId="2449535959" sldId="284"/>
            <ac:spMk id="5" creationId="{47FC6A8B-34F9-40FB-AA2D-E34168F52850}"/>
          </ac:spMkLst>
        </pc:spChg>
        <pc:spChg chg="add del">
          <ac:chgData name="Mark Flaig" userId="d3ede734-eb5b-4cac-84cd-e61963e193f3" providerId="ADAL" clId="{98DFD8B9-B064-4DA2-9F6F-9BC7942BD412}" dt="2026-02-05T09:47:16.823" v="1791"/>
          <ac:spMkLst>
            <pc:docMk/>
            <pc:sldMk cId="2449535959" sldId="284"/>
            <ac:spMk id="7" creationId="{47FC6A8B-34F9-40FB-AA2D-E34168F52850}"/>
          </ac:spMkLst>
        </pc:spChg>
        <pc:spChg chg="add del">
          <ac:chgData name="Mark Flaig" userId="d3ede734-eb5b-4cac-84cd-e61963e193f3" providerId="ADAL" clId="{98DFD8B9-B064-4DA2-9F6F-9BC7942BD412}" dt="2026-02-05T09:11:07.506" v="1113" actId="26606"/>
          <ac:spMkLst>
            <pc:docMk/>
            <pc:sldMk cId="2449535959" sldId="284"/>
            <ac:spMk id="8" creationId="{954AB742-44A6-4CDD-B54A-818846AF8FF8}"/>
          </ac:spMkLst>
        </pc:spChg>
        <pc:spChg chg="add del">
          <ac:chgData name="Mark Flaig" userId="d3ede734-eb5b-4cac-84cd-e61963e193f3" providerId="ADAL" clId="{98DFD8B9-B064-4DA2-9F6F-9BC7942BD412}" dt="2026-02-05T09:41:10.118" v="1728" actId="26606"/>
          <ac:spMkLst>
            <pc:docMk/>
            <pc:sldMk cId="2449535959" sldId="284"/>
            <ac:spMk id="9" creationId="{8181FC64-B306-4821-98E2-780662EFC486}"/>
          </ac:spMkLst>
        </pc:spChg>
        <pc:spChg chg="add del">
          <ac:chgData name="Mark Flaig" userId="d3ede734-eb5b-4cac-84cd-e61963e193f3" providerId="ADAL" clId="{98DFD8B9-B064-4DA2-9F6F-9BC7942BD412}" dt="2026-02-05T09:41:10.118" v="1728" actId="26606"/>
          <ac:spMkLst>
            <pc:docMk/>
            <pc:sldMk cId="2449535959" sldId="284"/>
            <ac:spMk id="11" creationId="{5871FC61-DD4E-47D4-81FD-8A7E7D12B371}"/>
          </ac:spMkLst>
        </pc:spChg>
        <pc:spChg chg="add del">
          <ac:chgData name="Mark Flaig" userId="d3ede734-eb5b-4cac-84cd-e61963e193f3" providerId="ADAL" clId="{98DFD8B9-B064-4DA2-9F6F-9BC7942BD412}" dt="2026-02-05T09:41:10.118" v="1728" actId="26606"/>
          <ac:spMkLst>
            <pc:docMk/>
            <pc:sldMk cId="2449535959" sldId="284"/>
            <ac:spMk id="13" creationId="{829A1E2C-5AC8-40FC-99E9-832069D39792}"/>
          </ac:spMkLst>
        </pc:spChg>
        <pc:spChg chg="add del">
          <ac:chgData name="Mark Flaig" userId="d3ede734-eb5b-4cac-84cd-e61963e193f3" providerId="ADAL" clId="{98DFD8B9-B064-4DA2-9F6F-9BC7942BD412}" dt="2026-02-05T09:41:01.977" v="1726" actId="26606"/>
          <ac:spMkLst>
            <pc:docMk/>
            <pc:sldMk cId="2449535959" sldId="284"/>
            <ac:spMk id="16" creationId="{C51A08AC-F796-409C-AD97-8B476289EC51}"/>
          </ac:spMkLst>
        </pc:spChg>
        <pc:spChg chg="add del">
          <ac:chgData name="Mark Flaig" userId="d3ede734-eb5b-4cac-84cd-e61963e193f3" providerId="ADAL" clId="{98DFD8B9-B064-4DA2-9F6F-9BC7942BD412}" dt="2026-02-05T09:41:10.118" v="1728" actId="26606"/>
          <ac:spMkLst>
            <pc:docMk/>
            <pc:sldMk cId="2449535959" sldId="284"/>
            <ac:spMk id="23" creationId="{55C54A75-E44A-4147-B9D0-FF46CFD31612}"/>
          </ac:spMkLst>
        </pc:spChg>
        <pc:spChg chg="add del">
          <ac:chgData name="Mark Flaig" userId="d3ede734-eb5b-4cac-84cd-e61963e193f3" providerId="ADAL" clId="{98DFD8B9-B064-4DA2-9F6F-9BC7942BD412}" dt="2026-02-05T09:41:19.311" v="1730" actId="26606"/>
          <ac:spMkLst>
            <pc:docMk/>
            <pc:sldMk cId="2449535959" sldId="284"/>
            <ac:spMk id="26" creationId="{47FC6A8B-34F9-40FB-AA2D-E34168F52850}"/>
          </ac:spMkLst>
        </pc:spChg>
        <pc:spChg chg="add del">
          <ac:chgData name="Mark Flaig" userId="d3ede734-eb5b-4cac-84cd-e61963e193f3" providerId="ADAL" clId="{98DFD8B9-B064-4DA2-9F6F-9BC7942BD412}" dt="2026-02-05T09:31:58.754" v="1561"/>
          <ac:spMkLst>
            <pc:docMk/>
            <pc:sldMk cId="2449535959" sldId="284"/>
            <ac:spMk id="28" creationId="{593B4D24-F4A8-4141-A20A-E0575D199633}"/>
          </ac:spMkLst>
        </pc:spChg>
        <pc:grpChg chg="add del">
          <ac:chgData name="Mark Flaig" userId="d3ede734-eb5b-4cac-84cd-e61963e193f3" providerId="ADAL" clId="{98DFD8B9-B064-4DA2-9F6F-9BC7942BD412}" dt="2026-02-05T09:41:00.498" v="1724" actId="26606"/>
          <ac:grpSpMkLst>
            <pc:docMk/>
            <pc:sldMk cId="2449535959" sldId="284"/>
            <ac:grpSpMk id="6" creationId="{D4D684F8-91BF-481C-A965-722756A383D0}"/>
          </ac:grpSpMkLst>
        </pc:grpChg>
        <pc:grpChg chg="add del">
          <ac:chgData name="Mark Flaig" userId="d3ede734-eb5b-4cac-84cd-e61963e193f3" providerId="ADAL" clId="{98DFD8B9-B064-4DA2-9F6F-9BC7942BD412}" dt="2026-02-05T09:11:07.506" v="1113" actId="26606"/>
          <ac:grpSpMkLst>
            <pc:docMk/>
            <pc:sldMk cId="2449535959" sldId="284"/>
            <ac:grpSpMk id="10" creationId="{BEB537CF-9F5E-463A-AD3C-13736406C1A2}"/>
          </ac:grpSpMkLst>
        </pc:grpChg>
        <pc:grpChg chg="add del">
          <ac:chgData name="Mark Flaig" userId="d3ede734-eb5b-4cac-84cd-e61963e193f3" providerId="ADAL" clId="{98DFD8B9-B064-4DA2-9F6F-9BC7942BD412}" dt="2026-02-05T09:11:07.506" v="1113" actId="26606"/>
          <ac:grpSpMkLst>
            <pc:docMk/>
            <pc:sldMk cId="2449535959" sldId="284"/>
            <ac:grpSpMk id="15" creationId="{97EE97F1-3EFC-4812-BCD8-BAFDC3EE4658}"/>
          </ac:grpSpMkLst>
        </pc:grpChg>
        <pc:grpChg chg="add del">
          <ac:chgData name="Mark Flaig" userId="d3ede734-eb5b-4cac-84cd-e61963e193f3" providerId="ADAL" clId="{98DFD8B9-B064-4DA2-9F6F-9BC7942BD412}" dt="2026-02-05T09:41:01.977" v="1726" actId="26606"/>
          <ac:grpSpMkLst>
            <pc:docMk/>
            <pc:sldMk cId="2449535959" sldId="284"/>
            <ac:grpSpMk id="17" creationId="{1E1B312B-4E9A-405C-9CE8-10325438035E}"/>
          </ac:grpSpMkLst>
        </pc:grpChg>
        <pc:grpChg chg="add del">
          <ac:chgData name="Mark Flaig" userId="d3ede734-eb5b-4cac-84cd-e61963e193f3" providerId="ADAL" clId="{98DFD8B9-B064-4DA2-9F6F-9BC7942BD412}" dt="2026-02-05T09:47:16.823" v="1791"/>
          <ac:grpSpMkLst>
            <pc:docMk/>
            <pc:sldMk cId="2449535959" sldId="284"/>
            <ac:grpSpMk id="18" creationId="{D4D684F8-91BF-481C-A965-722756A383D0}"/>
          </ac:grpSpMkLst>
        </pc:grpChg>
        <pc:grpChg chg="add del">
          <ac:chgData name="Mark Flaig" userId="d3ede734-eb5b-4cac-84cd-e61963e193f3" providerId="ADAL" clId="{98DFD8B9-B064-4DA2-9F6F-9BC7942BD412}" dt="2026-02-05T09:11:07.506" v="1113" actId="26606"/>
          <ac:grpSpMkLst>
            <pc:docMk/>
            <pc:sldMk cId="2449535959" sldId="284"/>
            <ac:grpSpMk id="20" creationId="{266F884D-C8C7-413B-842D-2DEA05D3294D}"/>
          </ac:grpSpMkLst>
        </pc:grpChg>
        <pc:grpChg chg="add del">
          <ac:chgData name="Mark Flaig" userId="d3ede734-eb5b-4cac-84cd-e61963e193f3" providerId="ADAL" clId="{98DFD8B9-B064-4DA2-9F6F-9BC7942BD412}" dt="2026-02-05T09:41:19.311" v="1730" actId="26606"/>
          <ac:grpSpMkLst>
            <pc:docMk/>
            <pc:sldMk cId="2449535959" sldId="284"/>
            <ac:grpSpMk id="27" creationId="{D4D684F8-91BF-481C-A965-722756A383D0}"/>
          </ac:grpSpMkLst>
        </pc:grpChg>
        <pc:grpChg chg="add del">
          <ac:chgData name="Mark Flaig" userId="d3ede734-eb5b-4cac-84cd-e61963e193f3" providerId="ADAL" clId="{98DFD8B9-B064-4DA2-9F6F-9BC7942BD412}" dt="2026-02-05T09:31:58.754" v="1561"/>
          <ac:grpSpMkLst>
            <pc:docMk/>
            <pc:sldMk cId="2449535959" sldId="284"/>
            <ac:grpSpMk id="30" creationId="{6CCEEF8A-4A3A-4B35-AA57-D804767F5AD9}"/>
          </ac:grpSpMkLst>
        </pc:grpChg>
        <pc:graphicFrameChg chg="add mod modGraphic">
          <ac:chgData name="Mark Flaig" userId="d3ede734-eb5b-4cac-84cd-e61963e193f3" providerId="ADAL" clId="{98DFD8B9-B064-4DA2-9F6F-9BC7942BD412}" dt="2026-02-05T13:18:15.316" v="2831" actId="20577"/>
          <ac:graphicFrameMkLst>
            <pc:docMk/>
            <pc:sldMk cId="2449535959" sldId="284"/>
            <ac:graphicFrameMk id="25" creationId="{8EE58414-997B-8703-F45C-EC717EBA531C}"/>
          </ac:graphicFrameMkLst>
        </pc:graphicFrameChg>
        <pc:graphicFrameChg chg="add del">
          <ac:chgData name="Mark Flaig" userId="d3ede734-eb5b-4cac-84cd-e61963e193f3" providerId="ADAL" clId="{98DFD8B9-B064-4DA2-9F6F-9BC7942BD412}" dt="2026-02-05T09:41:19.311" v="1730" actId="26606"/>
          <ac:graphicFrameMkLst>
            <pc:docMk/>
            <pc:sldMk cId="2449535959" sldId="284"/>
            <ac:graphicFrameMk id="31" creationId="{8EE58414-997B-8703-F45C-EC717EBA531C}"/>
          </ac:graphicFrameMkLst>
        </pc:graphicFrameChg>
        <pc:picChg chg="add del">
          <ac:chgData name="Mark Flaig" userId="d3ede734-eb5b-4cac-84cd-e61963e193f3" providerId="ADAL" clId="{98DFD8B9-B064-4DA2-9F6F-9BC7942BD412}" dt="2026-02-05T09:41:10.118" v="1728" actId="26606"/>
          <ac:picMkLst>
            <pc:docMk/>
            <pc:sldMk cId="2449535959" sldId="284"/>
            <ac:picMk id="24" creationId="{12D6EAC7-8820-1A2B-B72F-7A0B44793FF6}"/>
          </ac:picMkLst>
        </pc:picChg>
      </pc:sldChg>
      <pc:sldChg chg="addSp modSp new del mod ord modClrScheme chgLayout">
        <pc:chgData name="Mark Flaig" userId="d3ede734-eb5b-4cac-84cd-e61963e193f3" providerId="ADAL" clId="{98DFD8B9-B064-4DA2-9F6F-9BC7942BD412}" dt="2026-02-05T10:19:06.899" v="2565" actId="47"/>
        <pc:sldMkLst>
          <pc:docMk/>
          <pc:sldMk cId="3220068855" sldId="285"/>
        </pc:sldMkLst>
        <pc:spChg chg="add mod ord">
          <ac:chgData name="Mark Flaig" userId="d3ede734-eb5b-4cac-84cd-e61963e193f3" providerId="ADAL" clId="{98DFD8B9-B064-4DA2-9F6F-9BC7942BD412}" dt="2026-02-05T09:59:44.264" v="2249" actId="1076"/>
          <ac:spMkLst>
            <pc:docMk/>
            <pc:sldMk cId="3220068855" sldId="285"/>
            <ac:spMk id="2" creationId="{C9342A96-B362-2713-D51C-D16280A5DC5A}"/>
          </ac:spMkLst>
        </pc:spChg>
        <pc:spChg chg="add mod ord">
          <ac:chgData name="Mark Flaig" userId="d3ede734-eb5b-4cac-84cd-e61963e193f3" providerId="ADAL" clId="{98DFD8B9-B064-4DA2-9F6F-9BC7942BD412}" dt="2026-02-05T10:00:46.284" v="2264" actId="1076"/>
          <ac:spMkLst>
            <pc:docMk/>
            <pc:sldMk cId="3220068855" sldId="285"/>
            <ac:spMk id="3" creationId="{74D5E715-A628-DCF2-AAC1-91794DBD27CE}"/>
          </ac:spMkLst>
        </pc:spChg>
        <pc:spChg chg="add mod ord">
          <ac:chgData name="Mark Flaig" userId="d3ede734-eb5b-4cac-84cd-e61963e193f3" providerId="ADAL" clId="{98DFD8B9-B064-4DA2-9F6F-9BC7942BD412}" dt="2026-02-05T10:02:13.527" v="2271" actId="20577"/>
          <ac:spMkLst>
            <pc:docMk/>
            <pc:sldMk cId="3220068855" sldId="285"/>
            <ac:spMk id="4" creationId="{0C1C36D6-6696-1B8F-BF37-95C104D670CF}"/>
          </ac:spMkLst>
        </pc:spChg>
      </pc:sldChg>
      <pc:sldChg chg="modSp add mod ord">
        <pc:chgData name="Mark Flaig" userId="d3ede734-eb5b-4cac-84cd-e61963e193f3" providerId="ADAL" clId="{98DFD8B9-B064-4DA2-9F6F-9BC7942BD412}" dt="2026-02-05T22:03:41.285" v="6218" actId="20577"/>
        <pc:sldMkLst>
          <pc:docMk/>
          <pc:sldMk cId="2402235893" sldId="286"/>
        </pc:sldMkLst>
        <pc:spChg chg="mod">
          <ac:chgData name="Mark Flaig" userId="d3ede734-eb5b-4cac-84cd-e61963e193f3" providerId="ADAL" clId="{98DFD8B9-B064-4DA2-9F6F-9BC7942BD412}" dt="2026-02-05T15:15:57.277" v="3045"/>
          <ac:spMkLst>
            <pc:docMk/>
            <pc:sldMk cId="2402235893" sldId="286"/>
            <ac:spMk id="2" creationId="{4490237C-04C2-9255-C479-DD71398F379A}"/>
          </ac:spMkLst>
        </pc:spChg>
        <pc:spChg chg="mod">
          <ac:chgData name="Mark Flaig" userId="d3ede734-eb5b-4cac-84cd-e61963e193f3" providerId="ADAL" clId="{98DFD8B9-B064-4DA2-9F6F-9BC7942BD412}" dt="2026-02-05T22:03:41.285" v="6218" actId="20577"/>
          <ac:spMkLst>
            <pc:docMk/>
            <pc:sldMk cId="2402235893" sldId="286"/>
            <ac:spMk id="3" creationId="{0795DFB7-3036-2ADD-8D70-6B34E8FA9F8D}"/>
          </ac:spMkLst>
        </pc:spChg>
      </pc:sldChg>
      <pc:sldChg chg="new del">
        <pc:chgData name="Mark Flaig" userId="d3ede734-eb5b-4cac-84cd-e61963e193f3" providerId="ADAL" clId="{98DFD8B9-B064-4DA2-9F6F-9BC7942BD412}" dt="2026-02-04T22:01:34.220" v="173" actId="47"/>
        <pc:sldMkLst>
          <pc:docMk/>
          <pc:sldMk cId="3844665019" sldId="286"/>
        </pc:sldMkLst>
      </pc:sldChg>
      <pc:sldChg chg="addSp delSp modSp new mod modClrScheme chgLayout">
        <pc:chgData name="Mark Flaig" userId="d3ede734-eb5b-4cac-84cd-e61963e193f3" providerId="ADAL" clId="{98DFD8B9-B064-4DA2-9F6F-9BC7942BD412}" dt="2026-02-05T09:59:27.604" v="2235" actId="27636"/>
        <pc:sldMkLst>
          <pc:docMk/>
          <pc:sldMk cId="3653047937" sldId="287"/>
        </pc:sldMkLst>
        <pc:spChg chg="add del mod ord">
          <ac:chgData name="Mark Flaig" userId="d3ede734-eb5b-4cac-84cd-e61963e193f3" providerId="ADAL" clId="{98DFD8B9-B064-4DA2-9F6F-9BC7942BD412}" dt="2026-02-04T22:56:30.360" v="997" actId="700"/>
          <ac:spMkLst>
            <pc:docMk/>
            <pc:sldMk cId="3653047937" sldId="287"/>
            <ac:spMk id="5" creationId="{FFA241A0-8825-5166-6C19-8E2565E7E6AC}"/>
          </ac:spMkLst>
        </pc:spChg>
        <pc:spChg chg="add del mod ord">
          <ac:chgData name="Mark Flaig" userId="d3ede734-eb5b-4cac-84cd-e61963e193f3" providerId="ADAL" clId="{98DFD8B9-B064-4DA2-9F6F-9BC7942BD412}" dt="2026-02-04T22:56:30.360" v="997" actId="700"/>
          <ac:spMkLst>
            <pc:docMk/>
            <pc:sldMk cId="3653047937" sldId="287"/>
            <ac:spMk id="6" creationId="{97ACAFB5-BCF3-F8EF-9967-049A9F379EA7}"/>
          </ac:spMkLst>
        </pc:spChg>
        <pc:spChg chg="add del mod">
          <ac:chgData name="Mark Flaig" userId="d3ede734-eb5b-4cac-84cd-e61963e193f3" providerId="ADAL" clId="{98DFD8B9-B064-4DA2-9F6F-9BC7942BD412}" dt="2026-02-04T22:58:07.470" v="1005" actId="700"/>
          <ac:spMkLst>
            <pc:docMk/>
            <pc:sldMk cId="3653047937" sldId="287"/>
            <ac:spMk id="7" creationId="{8C78B340-551F-56C4-134C-D657DB06FF22}"/>
          </ac:spMkLst>
        </pc:spChg>
        <pc:spChg chg="add del mod">
          <ac:chgData name="Mark Flaig" userId="d3ede734-eb5b-4cac-84cd-e61963e193f3" providerId="ADAL" clId="{98DFD8B9-B064-4DA2-9F6F-9BC7942BD412}" dt="2026-02-04T22:58:07.470" v="1005" actId="700"/>
          <ac:spMkLst>
            <pc:docMk/>
            <pc:sldMk cId="3653047937" sldId="287"/>
            <ac:spMk id="8" creationId="{E8AD47FD-EFD1-F329-B462-5E598644A70D}"/>
          </ac:spMkLst>
        </pc:spChg>
        <pc:spChg chg="add mod">
          <ac:chgData name="Mark Flaig" userId="d3ede734-eb5b-4cac-84cd-e61963e193f3" providerId="ADAL" clId="{98DFD8B9-B064-4DA2-9F6F-9BC7942BD412}" dt="2026-02-05T09:59:27.604" v="2235" actId="27636"/>
          <ac:spMkLst>
            <pc:docMk/>
            <pc:sldMk cId="3653047937" sldId="287"/>
            <ac:spMk id="11" creationId="{8E275D63-831A-4C1B-0A70-CC870D42FDB4}"/>
          </ac:spMkLst>
        </pc:spChg>
        <pc:graphicFrameChg chg="add mod">
          <ac:chgData name="Mark Flaig" userId="d3ede734-eb5b-4cac-84cd-e61963e193f3" providerId="ADAL" clId="{98DFD8B9-B064-4DA2-9F6F-9BC7942BD412}" dt="2026-02-04T22:54:13.510" v="981" actId="1076"/>
          <ac:graphicFrameMkLst>
            <pc:docMk/>
            <pc:sldMk cId="3653047937" sldId="287"/>
            <ac:graphicFrameMk id="2" creationId="{8AF9967C-7F06-AB17-8517-EB62F2AF1973}"/>
          </ac:graphicFrameMkLst>
        </pc:graphicFrameChg>
        <pc:graphicFrameChg chg="add del mod">
          <ac:chgData name="Mark Flaig" userId="d3ede734-eb5b-4cac-84cd-e61963e193f3" providerId="ADAL" clId="{98DFD8B9-B064-4DA2-9F6F-9BC7942BD412}" dt="2026-02-04T22:55:14.853" v="983" actId="478"/>
          <ac:graphicFrameMkLst>
            <pc:docMk/>
            <pc:sldMk cId="3653047937" sldId="287"/>
            <ac:graphicFrameMk id="3" creationId="{B1FF6C9F-002D-6172-24B6-D87863375D21}"/>
          </ac:graphicFrameMkLst>
        </pc:graphicFrameChg>
        <pc:graphicFrameChg chg="add del mod modGraphic">
          <ac:chgData name="Mark Flaig" userId="d3ede734-eb5b-4cac-84cd-e61963e193f3" providerId="ADAL" clId="{98DFD8B9-B064-4DA2-9F6F-9BC7942BD412}" dt="2026-02-04T22:56:36.102" v="998" actId="21"/>
          <ac:graphicFrameMkLst>
            <pc:docMk/>
            <pc:sldMk cId="3653047937" sldId="287"/>
            <ac:graphicFrameMk id="4" creationId="{D4A49727-FB95-B58D-CB05-CD781EA0A19B}"/>
          </ac:graphicFrameMkLst>
        </pc:graphicFrameChg>
        <pc:graphicFrameChg chg="add mod">
          <ac:chgData name="Mark Flaig" userId="d3ede734-eb5b-4cac-84cd-e61963e193f3" providerId="ADAL" clId="{98DFD8B9-B064-4DA2-9F6F-9BC7942BD412}" dt="2026-02-04T22:58:06.483" v="1004"/>
          <ac:graphicFrameMkLst>
            <pc:docMk/>
            <pc:sldMk cId="3653047937" sldId="287"/>
            <ac:graphicFrameMk id="9" creationId="{D4A49727-FB95-B58D-CB05-CD781EA0A19B}"/>
          </ac:graphicFrameMkLst>
        </pc:graphicFrameChg>
        <pc:graphicFrameChg chg="add mod modGraphic">
          <ac:chgData name="Mark Flaig" userId="d3ede734-eb5b-4cac-84cd-e61963e193f3" providerId="ADAL" clId="{98DFD8B9-B064-4DA2-9F6F-9BC7942BD412}" dt="2026-02-04T22:59:21.881" v="1078" actId="1076"/>
          <ac:graphicFrameMkLst>
            <pc:docMk/>
            <pc:sldMk cId="3653047937" sldId="287"/>
            <ac:graphicFrameMk id="10" creationId="{199B6A2C-4EAD-6859-75C8-FA232ED443F3}"/>
          </ac:graphicFrameMkLst>
        </pc:graphicFrameChg>
      </pc:sldChg>
      <pc:sldChg chg="addSp delSp modSp add mod ord setBg delDesignElem">
        <pc:chgData name="Mark Flaig" userId="d3ede734-eb5b-4cac-84cd-e61963e193f3" providerId="ADAL" clId="{98DFD8B9-B064-4DA2-9F6F-9BC7942BD412}" dt="2026-02-05T21:59:47.541" v="6125"/>
        <pc:sldMkLst>
          <pc:docMk/>
          <pc:sldMk cId="3235110255" sldId="288"/>
        </pc:sldMkLst>
        <pc:spChg chg="mod">
          <ac:chgData name="Mark Flaig" userId="d3ede734-eb5b-4cac-84cd-e61963e193f3" providerId="ADAL" clId="{98DFD8B9-B064-4DA2-9F6F-9BC7942BD412}" dt="2026-02-05T09:40:17.225" v="1721" actId="255"/>
          <ac:spMkLst>
            <pc:docMk/>
            <pc:sldMk cId="3235110255" sldId="288"/>
            <ac:spMk id="2" creationId="{1B8DD5F3-6BAA-7955-C6C4-F643A255B7F9}"/>
          </ac:spMkLst>
        </pc:spChg>
        <pc:spChg chg="del mod">
          <ac:chgData name="Mark Flaig" userId="d3ede734-eb5b-4cac-84cd-e61963e193f3" providerId="ADAL" clId="{98DFD8B9-B064-4DA2-9F6F-9BC7942BD412}" dt="2026-02-05T09:31:42.216" v="1558"/>
          <ac:spMkLst>
            <pc:docMk/>
            <pc:sldMk cId="3235110255" sldId="288"/>
            <ac:spMk id="3" creationId="{09B9E7E8-C5BC-B8D7-C5F0-2B0BCAAD8A73}"/>
          </ac:spMkLst>
        </pc:spChg>
        <pc:spChg chg="add mod">
          <ac:chgData name="Mark Flaig" userId="d3ede734-eb5b-4cac-84cd-e61963e193f3" providerId="ADAL" clId="{98DFD8B9-B064-4DA2-9F6F-9BC7942BD412}" dt="2026-02-05T21:58:27.866" v="6119" actId="14100"/>
          <ac:spMkLst>
            <pc:docMk/>
            <pc:sldMk cId="3235110255" sldId="288"/>
            <ac:spMk id="4" creationId="{F193007B-480D-9C77-F113-063C64A1B978}"/>
          </ac:spMkLst>
        </pc:spChg>
        <pc:spChg chg="add del">
          <ac:chgData name="Mark Flaig" userId="d3ede734-eb5b-4cac-84cd-e61963e193f3" providerId="ADAL" clId="{98DFD8B9-B064-4DA2-9F6F-9BC7942BD412}" dt="2026-02-05T09:47:16.823" v="1791"/>
          <ac:spMkLst>
            <pc:docMk/>
            <pc:sldMk cId="3235110255" sldId="288"/>
            <ac:spMk id="9" creationId="{47FC6A8B-34F9-40FB-AA2D-E34168F52850}"/>
          </ac:spMkLst>
        </pc:spChg>
        <pc:spChg chg="del">
          <ac:chgData name="Mark Flaig" userId="d3ede734-eb5b-4cac-84cd-e61963e193f3" providerId="ADAL" clId="{98DFD8B9-B064-4DA2-9F6F-9BC7942BD412}" dt="2026-02-05T09:31:02.276" v="1555"/>
          <ac:spMkLst>
            <pc:docMk/>
            <pc:sldMk cId="3235110255" sldId="288"/>
            <ac:spMk id="28" creationId="{BF5D6A87-A8E4-7D63-408D-EDB2D0F0EB5C}"/>
          </ac:spMkLst>
        </pc:spChg>
        <pc:grpChg chg="add del">
          <ac:chgData name="Mark Flaig" userId="d3ede734-eb5b-4cac-84cd-e61963e193f3" providerId="ADAL" clId="{98DFD8B9-B064-4DA2-9F6F-9BC7942BD412}" dt="2026-02-05T09:47:16.823" v="1791"/>
          <ac:grpSpMkLst>
            <pc:docMk/>
            <pc:sldMk cId="3235110255" sldId="288"/>
            <ac:grpSpMk id="11" creationId="{D4D684F8-91BF-481C-A965-722756A383D0}"/>
          </ac:grpSpMkLst>
        </pc:grpChg>
        <pc:grpChg chg="del">
          <ac:chgData name="Mark Flaig" userId="d3ede734-eb5b-4cac-84cd-e61963e193f3" providerId="ADAL" clId="{98DFD8B9-B064-4DA2-9F6F-9BC7942BD412}" dt="2026-02-05T09:31:02.276" v="1555"/>
          <ac:grpSpMkLst>
            <pc:docMk/>
            <pc:sldMk cId="3235110255" sldId="288"/>
            <ac:grpSpMk id="30" creationId="{B1AC37CA-20B6-7AE4-A498-99D67435CA70}"/>
          </ac:grpSpMkLst>
        </pc:grpChg>
      </pc:sldChg>
      <pc:sldChg chg="modSp add mod">
        <pc:chgData name="Mark Flaig" userId="d3ede734-eb5b-4cac-84cd-e61963e193f3" providerId="ADAL" clId="{98DFD8B9-B064-4DA2-9F6F-9BC7942BD412}" dt="2026-02-05T22:02:36.409" v="6193" actId="20577"/>
        <pc:sldMkLst>
          <pc:docMk/>
          <pc:sldMk cId="2367319918" sldId="289"/>
        </pc:sldMkLst>
        <pc:spChg chg="mod">
          <ac:chgData name="Mark Flaig" userId="d3ede734-eb5b-4cac-84cd-e61963e193f3" providerId="ADAL" clId="{98DFD8B9-B064-4DA2-9F6F-9BC7942BD412}" dt="2026-02-05T10:07:18.573" v="2299" actId="20577"/>
          <ac:spMkLst>
            <pc:docMk/>
            <pc:sldMk cId="2367319918" sldId="289"/>
            <ac:spMk id="2" creationId="{F5019B0E-880A-19B4-AAC7-15096D80F5C0}"/>
          </ac:spMkLst>
        </pc:spChg>
        <pc:spChg chg="mod">
          <ac:chgData name="Mark Flaig" userId="d3ede734-eb5b-4cac-84cd-e61963e193f3" providerId="ADAL" clId="{98DFD8B9-B064-4DA2-9F6F-9BC7942BD412}" dt="2026-02-05T22:02:36.409" v="6193" actId="20577"/>
          <ac:spMkLst>
            <pc:docMk/>
            <pc:sldMk cId="2367319918" sldId="289"/>
            <ac:spMk id="3" creationId="{056C99DB-9AA1-8026-BD90-41C743F9AB5B}"/>
          </ac:spMkLst>
        </pc:spChg>
        <pc:spChg chg="mod">
          <ac:chgData name="Mark Flaig" userId="d3ede734-eb5b-4cac-84cd-e61963e193f3" providerId="ADAL" clId="{98DFD8B9-B064-4DA2-9F6F-9BC7942BD412}" dt="2026-02-05T19:33:32.666" v="5302" actId="255"/>
          <ac:spMkLst>
            <pc:docMk/>
            <pc:sldMk cId="2367319918" sldId="289"/>
            <ac:spMk id="4" creationId="{D7EEC16E-0494-7272-4226-CE1024103890}"/>
          </ac:spMkLst>
        </pc:spChg>
      </pc:sldChg>
      <pc:sldChg chg="addSp delSp modSp new mod modClrScheme chgLayout">
        <pc:chgData name="Mark Flaig" userId="d3ede734-eb5b-4cac-84cd-e61963e193f3" providerId="ADAL" clId="{98DFD8B9-B064-4DA2-9F6F-9BC7942BD412}" dt="2026-02-05T21:51:23.564" v="6111" actId="6549"/>
        <pc:sldMkLst>
          <pc:docMk/>
          <pc:sldMk cId="219822598" sldId="290"/>
        </pc:sldMkLst>
        <pc:spChg chg="add del mod ord">
          <ac:chgData name="Mark Flaig" userId="d3ede734-eb5b-4cac-84cd-e61963e193f3" providerId="ADAL" clId="{98DFD8B9-B064-4DA2-9F6F-9BC7942BD412}" dt="2026-02-05T19:26:18.722" v="4996" actId="700"/>
          <ac:spMkLst>
            <pc:docMk/>
            <pc:sldMk cId="219822598" sldId="290"/>
            <ac:spMk id="2" creationId="{FC278004-CE0E-D56C-B230-9FC4A84C8170}"/>
          </ac:spMkLst>
        </pc:spChg>
        <pc:spChg chg="add del mod ord">
          <ac:chgData name="Mark Flaig" userId="d3ede734-eb5b-4cac-84cd-e61963e193f3" providerId="ADAL" clId="{98DFD8B9-B064-4DA2-9F6F-9BC7942BD412}" dt="2026-02-05T19:26:18.722" v="4996" actId="700"/>
          <ac:spMkLst>
            <pc:docMk/>
            <pc:sldMk cId="219822598" sldId="290"/>
            <ac:spMk id="3" creationId="{3BCD2764-694F-89AC-B5B3-BB770A1EC181}"/>
          </ac:spMkLst>
        </pc:spChg>
        <pc:spChg chg="add del mod ord">
          <ac:chgData name="Mark Flaig" userId="d3ede734-eb5b-4cac-84cd-e61963e193f3" providerId="ADAL" clId="{98DFD8B9-B064-4DA2-9F6F-9BC7942BD412}" dt="2026-02-05T19:26:55.313" v="4997" actId="700"/>
          <ac:spMkLst>
            <pc:docMk/>
            <pc:sldMk cId="219822598" sldId="290"/>
            <ac:spMk id="4" creationId="{41D31A66-68EA-1FDC-70A4-BA67F51CB40C}"/>
          </ac:spMkLst>
        </pc:spChg>
        <pc:spChg chg="add del mod ord">
          <ac:chgData name="Mark Flaig" userId="d3ede734-eb5b-4cac-84cd-e61963e193f3" providerId="ADAL" clId="{98DFD8B9-B064-4DA2-9F6F-9BC7942BD412}" dt="2026-02-05T19:26:55.313" v="4997" actId="700"/>
          <ac:spMkLst>
            <pc:docMk/>
            <pc:sldMk cId="219822598" sldId="290"/>
            <ac:spMk id="5" creationId="{18F1EB1E-16A5-6947-48EE-66ADDAF37363}"/>
          </ac:spMkLst>
        </pc:spChg>
        <pc:spChg chg="add mod ord">
          <ac:chgData name="Mark Flaig" userId="d3ede734-eb5b-4cac-84cd-e61963e193f3" providerId="ADAL" clId="{98DFD8B9-B064-4DA2-9F6F-9BC7942BD412}" dt="2026-02-05T19:47:22.457" v="5952" actId="255"/>
          <ac:spMkLst>
            <pc:docMk/>
            <pc:sldMk cId="219822598" sldId="290"/>
            <ac:spMk id="6" creationId="{AB0B23ED-DFA0-734A-0648-A6C15DC84032}"/>
          </ac:spMkLst>
        </pc:spChg>
        <pc:spChg chg="add del mod ord">
          <ac:chgData name="Mark Flaig" userId="d3ede734-eb5b-4cac-84cd-e61963e193f3" providerId="ADAL" clId="{98DFD8B9-B064-4DA2-9F6F-9BC7942BD412}" dt="2026-02-05T19:28:41.505" v="5022" actId="478"/>
          <ac:spMkLst>
            <pc:docMk/>
            <pc:sldMk cId="219822598" sldId="290"/>
            <ac:spMk id="7" creationId="{19FDE191-3863-A2A2-54A1-20B2E716BAFF}"/>
          </ac:spMkLst>
        </pc:spChg>
        <pc:spChg chg="add del mod ord">
          <ac:chgData name="Mark Flaig" userId="d3ede734-eb5b-4cac-84cd-e61963e193f3" providerId="ADAL" clId="{98DFD8B9-B064-4DA2-9F6F-9BC7942BD412}" dt="2026-02-05T19:28:44.272" v="5023" actId="478"/>
          <ac:spMkLst>
            <pc:docMk/>
            <pc:sldMk cId="219822598" sldId="290"/>
            <ac:spMk id="8" creationId="{DA160B89-7147-3078-A97A-106FDF5A6BA9}"/>
          </ac:spMkLst>
        </pc:spChg>
        <pc:spChg chg="add mod ord">
          <ac:chgData name="Mark Flaig" userId="d3ede734-eb5b-4cac-84cd-e61963e193f3" providerId="ADAL" clId="{98DFD8B9-B064-4DA2-9F6F-9BC7942BD412}" dt="2026-02-05T21:51:23.564" v="6111" actId="6549"/>
          <ac:spMkLst>
            <pc:docMk/>
            <pc:sldMk cId="219822598" sldId="290"/>
            <ac:spMk id="9" creationId="{E20C610E-C454-C642-1EE6-B63EB70D981B}"/>
          </ac:spMkLst>
        </pc:spChg>
        <pc:spChg chg="add del mod ord">
          <ac:chgData name="Mark Flaig" userId="d3ede734-eb5b-4cac-84cd-e61963e193f3" providerId="ADAL" clId="{98DFD8B9-B064-4DA2-9F6F-9BC7942BD412}" dt="2026-02-05T19:38:16.884" v="5498" actId="700"/>
          <ac:spMkLst>
            <pc:docMk/>
            <pc:sldMk cId="219822598" sldId="290"/>
            <ac:spMk id="10" creationId="{CF8DFB31-642B-9D63-0C91-B71775DC0068}"/>
          </ac:spMkLst>
        </pc:spChg>
      </pc:sldChg>
      <pc:sldChg chg="addSp delSp modSp new mod ord setBg modClrScheme addAnim setClrOvrMap chgLayout">
        <pc:chgData name="Mark Flaig" userId="d3ede734-eb5b-4cac-84cd-e61963e193f3" providerId="ADAL" clId="{98DFD8B9-B064-4DA2-9F6F-9BC7942BD412}" dt="2026-02-05T22:01:35.573" v="6164" actId="20577"/>
        <pc:sldMkLst>
          <pc:docMk/>
          <pc:sldMk cId="3051464666" sldId="291"/>
        </pc:sldMkLst>
        <pc:spChg chg="del mod ord">
          <ac:chgData name="Mark Flaig" userId="d3ede734-eb5b-4cac-84cd-e61963e193f3" providerId="ADAL" clId="{98DFD8B9-B064-4DA2-9F6F-9BC7942BD412}" dt="2026-02-05T19:47:58.846" v="5956" actId="700"/>
          <ac:spMkLst>
            <pc:docMk/>
            <pc:sldMk cId="3051464666" sldId="291"/>
            <ac:spMk id="2" creationId="{D0983AEF-1835-BFDD-303F-C94B7FD3F3B8}"/>
          </ac:spMkLst>
        </pc:spChg>
        <pc:spChg chg="del mod ord">
          <ac:chgData name="Mark Flaig" userId="d3ede734-eb5b-4cac-84cd-e61963e193f3" providerId="ADAL" clId="{98DFD8B9-B064-4DA2-9F6F-9BC7942BD412}" dt="2026-02-05T19:47:58.846" v="5956" actId="700"/>
          <ac:spMkLst>
            <pc:docMk/>
            <pc:sldMk cId="3051464666" sldId="291"/>
            <ac:spMk id="3" creationId="{1CA3EBF9-B674-D6B9-ECC5-474E13F529FF}"/>
          </ac:spMkLst>
        </pc:spChg>
        <pc:spChg chg="del">
          <ac:chgData name="Mark Flaig" userId="d3ede734-eb5b-4cac-84cd-e61963e193f3" providerId="ADAL" clId="{98DFD8B9-B064-4DA2-9F6F-9BC7942BD412}" dt="2026-02-05T19:47:58.846" v="5956" actId="700"/>
          <ac:spMkLst>
            <pc:docMk/>
            <pc:sldMk cId="3051464666" sldId="291"/>
            <ac:spMk id="4" creationId="{1E62765D-21CF-BFB6-1EEA-86CC7B475C21}"/>
          </ac:spMkLst>
        </pc:spChg>
        <pc:spChg chg="add del mod ord">
          <ac:chgData name="Mark Flaig" userId="d3ede734-eb5b-4cac-84cd-e61963e193f3" providerId="ADAL" clId="{98DFD8B9-B064-4DA2-9F6F-9BC7942BD412}" dt="2026-02-05T19:48:09.052" v="5957" actId="700"/>
          <ac:spMkLst>
            <pc:docMk/>
            <pc:sldMk cId="3051464666" sldId="291"/>
            <ac:spMk id="5" creationId="{81665447-B41E-3A96-39FD-3689B876AEC5}"/>
          </ac:spMkLst>
        </pc:spChg>
        <pc:spChg chg="add del mod ord">
          <ac:chgData name="Mark Flaig" userId="d3ede734-eb5b-4cac-84cd-e61963e193f3" providerId="ADAL" clId="{98DFD8B9-B064-4DA2-9F6F-9BC7942BD412}" dt="2026-02-05T19:48:09.052" v="5957" actId="700"/>
          <ac:spMkLst>
            <pc:docMk/>
            <pc:sldMk cId="3051464666" sldId="291"/>
            <ac:spMk id="6" creationId="{B9CFE8E8-4787-118F-4B78-70B04A433C11}"/>
          </ac:spMkLst>
        </pc:spChg>
        <pc:spChg chg="add mod ord">
          <ac:chgData name="Mark Flaig" userId="d3ede734-eb5b-4cac-84cd-e61963e193f3" providerId="ADAL" clId="{98DFD8B9-B064-4DA2-9F6F-9BC7942BD412}" dt="2026-02-05T22:01:35.573" v="6164" actId="20577"/>
          <ac:spMkLst>
            <pc:docMk/>
            <pc:sldMk cId="3051464666" sldId="291"/>
            <ac:spMk id="7" creationId="{B9A583BA-C769-8208-377C-C416DE5F160B}"/>
          </ac:spMkLst>
        </pc:spChg>
        <pc:spChg chg="add">
          <ac:chgData name="Mark Flaig" userId="d3ede734-eb5b-4cac-84cd-e61963e193f3" providerId="ADAL" clId="{98DFD8B9-B064-4DA2-9F6F-9BC7942BD412}" dt="2026-02-05T19:50:02.429" v="6027" actId="26606"/>
          <ac:spMkLst>
            <pc:docMk/>
            <pc:sldMk cId="3051464666" sldId="291"/>
            <ac:spMk id="12" creationId="{66B332A4-D438-4773-A77F-5ED49A448D9D}"/>
          </ac:spMkLst>
        </pc:spChg>
        <pc:spChg chg="add">
          <ac:chgData name="Mark Flaig" userId="d3ede734-eb5b-4cac-84cd-e61963e193f3" providerId="ADAL" clId="{98DFD8B9-B064-4DA2-9F6F-9BC7942BD412}" dt="2026-02-05T19:50:02.429" v="6027" actId="26606"/>
          <ac:spMkLst>
            <pc:docMk/>
            <pc:sldMk cId="3051464666" sldId="291"/>
            <ac:spMk id="14" creationId="{DF9AD32D-FF05-44F4-BD4D-9CEE89B71E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9FBB8-C325-48E6-BDDC-E80CA6EF226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CA910C-3171-4595-9F21-C64EE128EFBC}">
      <dgm:prSet/>
      <dgm:spPr/>
      <dgm:t>
        <a:bodyPr/>
        <a:lstStyle/>
        <a:p>
          <a:r>
            <a:rPr lang="en-US"/>
            <a:t>Information coaches will need to know for the upcoming season</a:t>
          </a:r>
        </a:p>
      </dgm:t>
    </dgm:pt>
    <dgm:pt modelId="{509E467A-4E8C-41C4-A247-6C4351BFB332}" type="parTrans" cxnId="{C5CBF8F4-B15A-4CCB-8371-7652174BAFF0}">
      <dgm:prSet/>
      <dgm:spPr/>
      <dgm:t>
        <a:bodyPr/>
        <a:lstStyle/>
        <a:p>
          <a:endParaRPr lang="en-US"/>
        </a:p>
      </dgm:t>
    </dgm:pt>
    <dgm:pt modelId="{4EB9BADE-A50F-4FF6-BAE6-F3E3D28055E9}" type="sibTrans" cxnId="{C5CBF8F4-B15A-4CCB-8371-7652174BAFF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2AB8B39-6FF8-4CA4-B6E1-13C0F3106724}">
      <dgm:prSet/>
      <dgm:spPr/>
      <dgm:t>
        <a:bodyPr/>
        <a:lstStyle/>
        <a:p>
          <a:r>
            <a:rPr lang="en-US"/>
            <a:t>Review new policy highlights for head coaches</a:t>
          </a:r>
        </a:p>
      </dgm:t>
    </dgm:pt>
    <dgm:pt modelId="{94361565-DB9B-40BD-8B69-750EF987FA08}" type="parTrans" cxnId="{60240141-A8A6-4CB0-A939-247521073A78}">
      <dgm:prSet/>
      <dgm:spPr/>
      <dgm:t>
        <a:bodyPr/>
        <a:lstStyle/>
        <a:p>
          <a:endParaRPr lang="en-US"/>
        </a:p>
      </dgm:t>
    </dgm:pt>
    <dgm:pt modelId="{012171CE-C8EB-4D18-8266-E9BD1C85A32E}" type="sibTrans" cxnId="{60240141-A8A6-4CB0-A939-247521073A7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7D9C8DF-A9A7-421D-B941-A220B4B63E1A}">
      <dgm:prSet/>
      <dgm:spPr/>
      <dgm:t>
        <a:bodyPr/>
        <a:lstStyle/>
        <a:p>
          <a:r>
            <a:rPr lang="en-US" dirty="0"/>
            <a:t>Review roles, responsibilities, and key duties coaches will need to perform</a:t>
          </a:r>
        </a:p>
      </dgm:t>
    </dgm:pt>
    <dgm:pt modelId="{2BF41D58-0A2E-4C3B-858E-DE4759E9DEF7}" type="parTrans" cxnId="{A319D23D-7DB6-456C-B704-67D0AD8DBE18}">
      <dgm:prSet/>
      <dgm:spPr/>
      <dgm:t>
        <a:bodyPr/>
        <a:lstStyle/>
        <a:p>
          <a:endParaRPr lang="en-US"/>
        </a:p>
      </dgm:t>
    </dgm:pt>
    <dgm:pt modelId="{D35639C5-C5F6-44B5-B8BF-C2A9B4704A67}" type="sibTrans" cxnId="{A319D23D-7DB6-456C-B704-67D0AD8DBE1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9835E68-8057-4A5A-B678-EC42921A4D28}" type="pres">
      <dgm:prSet presAssocID="{2D59FBB8-C325-48E6-BDDC-E80CA6EF2267}" presName="Name0" presStyleCnt="0">
        <dgm:presLayoutVars>
          <dgm:animLvl val="lvl"/>
          <dgm:resizeHandles val="exact"/>
        </dgm:presLayoutVars>
      </dgm:prSet>
      <dgm:spPr/>
    </dgm:pt>
    <dgm:pt modelId="{69F0ECF4-C79F-4C27-8B83-8B0AA72069EB}" type="pres">
      <dgm:prSet presAssocID="{18CA910C-3171-4595-9F21-C64EE128EFBC}" presName="compositeNode" presStyleCnt="0">
        <dgm:presLayoutVars>
          <dgm:bulletEnabled val="1"/>
        </dgm:presLayoutVars>
      </dgm:prSet>
      <dgm:spPr/>
    </dgm:pt>
    <dgm:pt modelId="{FD257969-AC1B-4765-BAB2-51262AB55EF0}" type="pres">
      <dgm:prSet presAssocID="{18CA910C-3171-4595-9F21-C64EE128EFBC}" presName="bgRect" presStyleLbl="alignNode1" presStyleIdx="0" presStyleCnt="3"/>
      <dgm:spPr/>
    </dgm:pt>
    <dgm:pt modelId="{FB090725-B12E-40AA-8404-F8BE1C03BA1D}" type="pres">
      <dgm:prSet presAssocID="{4EB9BADE-A50F-4FF6-BAE6-F3E3D28055E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3CA4E34-769B-47DF-8936-2FF19E4CC3D0}" type="pres">
      <dgm:prSet presAssocID="{18CA910C-3171-4595-9F21-C64EE128EFBC}" presName="nodeRect" presStyleLbl="alignNode1" presStyleIdx="0" presStyleCnt="3">
        <dgm:presLayoutVars>
          <dgm:bulletEnabled val="1"/>
        </dgm:presLayoutVars>
      </dgm:prSet>
      <dgm:spPr/>
    </dgm:pt>
    <dgm:pt modelId="{42945B35-8D24-4096-BCD0-97B8211CECDA}" type="pres">
      <dgm:prSet presAssocID="{4EB9BADE-A50F-4FF6-BAE6-F3E3D28055E9}" presName="sibTrans" presStyleCnt="0"/>
      <dgm:spPr/>
    </dgm:pt>
    <dgm:pt modelId="{E5C687D0-19C6-4C35-A0A0-43339C1A4EBA}" type="pres">
      <dgm:prSet presAssocID="{C2AB8B39-6FF8-4CA4-B6E1-13C0F3106724}" presName="compositeNode" presStyleCnt="0">
        <dgm:presLayoutVars>
          <dgm:bulletEnabled val="1"/>
        </dgm:presLayoutVars>
      </dgm:prSet>
      <dgm:spPr/>
    </dgm:pt>
    <dgm:pt modelId="{BDB6F4C4-D6A8-4E70-AB2D-3F8C0467A10A}" type="pres">
      <dgm:prSet presAssocID="{C2AB8B39-6FF8-4CA4-B6E1-13C0F3106724}" presName="bgRect" presStyleLbl="alignNode1" presStyleIdx="1" presStyleCnt="3"/>
      <dgm:spPr/>
    </dgm:pt>
    <dgm:pt modelId="{4AB41E1F-2196-49B9-AD9C-1A3D06B1A4FE}" type="pres">
      <dgm:prSet presAssocID="{012171CE-C8EB-4D18-8266-E9BD1C85A32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0EB7F65-C8B1-453D-8A9A-11B3CC1E4146}" type="pres">
      <dgm:prSet presAssocID="{C2AB8B39-6FF8-4CA4-B6E1-13C0F3106724}" presName="nodeRect" presStyleLbl="alignNode1" presStyleIdx="1" presStyleCnt="3">
        <dgm:presLayoutVars>
          <dgm:bulletEnabled val="1"/>
        </dgm:presLayoutVars>
      </dgm:prSet>
      <dgm:spPr/>
    </dgm:pt>
    <dgm:pt modelId="{F4CC4C14-5422-4528-A6BB-191EE7F9F204}" type="pres">
      <dgm:prSet presAssocID="{012171CE-C8EB-4D18-8266-E9BD1C85A32E}" presName="sibTrans" presStyleCnt="0"/>
      <dgm:spPr/>
    </dgm:pt>
    <dgm:pt modelId="{E931AB18-D812-4EF2-95BD-F56089339F73}" type="pres">
      <dgm:prSet presAssocID="{C7D9C8DF-A9A7-421D-B941-A220B4B63E1A}" presName="compositeNode" presStyleCnt="0">
        <dgm:presLayoutVars>
          <dgm:bulletEnabled val="1"/>
        </dgm:presLayoutVars>
      </dgm:prSet>
      <dgm:spPr/>
    </dgm:pt>
    <dgm:pt modelId="{2521FD5F-1389-4002-B074-AC2BA932D269}" type="pres">
      <dgm:prSet presAssocID="{C7D9C8DF-A9A7-421D-B941-A220B4B63E1A}" presName="bgRect" presStyleLbl="alignNode1" presStyleIdx="2" presStyleCnt="3"/>
      <dgm:spPr/>
    </dgm:pt>
    <dgm:pt modelId="{57A994DE-4BC5-45F8-ACAF-BA602D3322A8}" type="pres">
      <dgm:prSet presAssocID="{D35639C5-C5F6-44B5-B8BF-C2A9B4704A6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FD289EB-F79B-429C-8ACA-D29D3C7F2CEC}" type="pres">
      <dgm:prSet presAssocID="{C7D9C8DF-A9A7-421D-B941-A220B4B63E1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EBFD40F-E9C7-4F7F-A521-26C365586A7D}" type="presOf" srcId="{D35639C5-C5F6-44B5-B8BF-C2A9B4704A67}" destId="{57A994DE-4BC5-45F8-ACAF-BA602D3322A8}" srcOrd="0" destOrd="0" presId="urn:microsoft.com/office/officeart/2016/7/layout/LinearBlockProcessNumbered"/>
    <dgm:cxn modelId="{AA73261B-A50E-495C-BD2F-BE557319E1E4}" type="presOf" srcId="{C7D9C8DF-A9A7-421D-B941-A220B4B63E1A}" destId="{AFD289EB-F79B-429C-8ACA-D29D3C7F2CEC}" srcOrd="1" destOrd="0" presId="urn:microsoft.com/office/officeart/2016/7/layout/LinearBlockProcessNumbered"/>
    <dgm:cxn modelId="{A319D23D-7DB6-456C-B704-67D0AD8DBE18}" srcId="{2D59FBB8-C325-48E6-BDDC-E80CA6EF2267}" destId="{C7D9C8DF-A9A7-421D-B941-A220B4B63E1A}" srcOrd="2" destOrd="0" parTransId="{2BF41D58-0A2E-4C3B-858E-DE4759E9DEF7}" sibTransId="{D35639C5-C5F6-44B5-B8BF-C2A9B4704A67}"/>
    <dgm:cxn modelId="{DF45B85D-C33F-47D3-B552-F1C53D95FE54}" type="presOf" srcId="{18CA910C-3171-4595-9F21-C64EE128EFBC}" destId="{FD257969-AC1B-4765-BAB2-51262AB55EF0}" srcOrd="0" destOrd="0" presId="urn:microsoft.com/office/officeart/2016/7/layout/LinearBlockProcessNumbered"/>
    <dgm:cxn modelId="{60240141-A8A6-4CB0-A939-247521073A78}" srcId="{2D59FBB8-C325-48E6-BDDC-E80CA6EF2267}" destId="{C2AB8B39-6FF8-4CA4-B6E1-13C0F3106724}" srcOrd="1" destOrd="0" parTransId="{94361565-DB9B-40BD-8B69-750EF987FA08}" sibTransId="{012171CE-C8EB-4D18-8266-E9BD1C85A32E}"/>
    <dgm:cxn modelId="{3E314B61-5BA1-4ED5-9C25-F97C467C44B4}" type="presOf" srcId="{C2AB8B39-6FF8-4CA4-B6E1-13C0F3106724}" destId="{BDB6F4C4-D6A8-4E70-AB2D-3F8C0467A10A}" srcOrd="0" destOrd="0" presId="urn:microsoft.com/office/officeart/2016/7/layout/LinearBlockProcessNumbered"/>
    <dgm:cxn modelId="{D9FC9D4D-8786-4BC5-8B75-85D3799A7A5E}" type="presOf" srcId="{C7D9C8DF-A9A7-421D-B941-A220B4B63E1A}" destId="{2521FD5F-1389-4002-B074-AC2BA932D269}" srcOrd="0" destOrd="0" presId="urn:microsoft.com/office/officeart/2016/7/layout/LinearBlockProcessNumbered"/>
    <dgm:cxn modelId="{78B47F8A-D396-49B1-93D1-021B5FC13F25}" type="presOf" srcId="{C2AB8B39-6FF8-4CA4-B6E1-13C0F3106724}" destId="{80EB7F65-C8B1-453D-8A9A-11B3CC1E4146}" srcOrd="1" destOrd="0" presId="urn:microsoft.com/office/officeart/2016/7/layout/LinearBlockProcessNumbered"/>
    <dgm:cxn modelId="{99F99298-3630-4DC2-BAB0-868FFA4D523F}" type="presOf" srcId="{18CA910C-3171-4595-9F21-C64EE128EFBC}" destId="{E3CA4E34-769B-47DF-8936-2FF19E4CC3D0}" srcOrd="1" destOrd="0" presId="urn:microsoft.com/office/officeart/2016/7/layout/LinearBlockProcessNumbered"/>
    <dgm:cxn modelId="{4C80529C-1B58-4DA9-834A-30DAD27C4557}" type="presOf" srcId="{4EB9BADE-A50F-4FF6-BAE6-F3E3D28055E9}" destId="{FB090725-B12E-40AA-8404-F8BE1C03BA1D}" srcOrd="0" destOrd="0" presId="urn:microsoft.com/office/officeart/2016/7/layout/LinearBlockProcessNumbered"/>
    <dgm:cxn modelId="{C5CBF8F4-B15A-4CCB-8371-7652174BAFF0}" srcId="{2D59FBB8-C325-48E6-BDDC-E80CA6EF2267}" destId="{18CA910C-3171-4595-9F21-C64EE128EFBC}" srcOrd="0" destOrd="0" parTransId="{509E467A-4E8C-41C4-A247-6C4351BFB332}" sibTransId="{4EB9BADE-A50F-4FF6-BAE6-F3E3D28055E9}"/>
    <dgm:cxn modelId="{EA7B63F9-9ECA-4E3B-9017-91BB1EA14561}" type="presOf" srcId="{2D59FBB8-C325-48E6-BDDC-E80CA6EF2267}" destId="{99835E68-8057-4A5A-B678-EC42921A4D28}" srcOrd="0" destOrd="0" presId="urn:microsoft.com/office/officeart/2016/7/layout/LinearBlockProcessNumbered"/>
    <dgm:cxn modelId="{EFB4D0FE-3EF1-41F8-B6EA-4DED1897AF89}" type="presOf" srcId="{012171CE-C8EB-4D18-8266-E9BD1C85A32E}" destId="{4AB41E1F-2196-49B9-AD9C-1A3D06B1A4FE}" srcOrd="0" destOrd="0" presId="urn:microsoft.com/office/officeart/2016/7/layout/LinearBlockProcessNumbered"/>
    <dgm:cxn modelId="{CF5591F7-5545-4446-8B3D-BA85C8AD096D}" type="presParOf" srcId="{99835E68-8057-4A5A-B678-EC42921A4D28}" destId="{69F0ECF4-C79F-4C27-8B83-8B0AA72069EB}" srcOrd="0" destOrd="0" presId="urn:microsoft.com/office/officeart/2016/7/layout/LinearBlockProcessNumbered"/>
    <dgm:cxn modelId="{FC7D5FFB-AAD8-4D94-A31D-C003A0732FB5}" type="presParOf" srcId="{69F0ECF4-C79F-4C27-8B83-8B0AA72069EB}" destId="{FD257969-AC1B-4765-BAB2-51262AB55EF0}" srcOrd="0" destOrd="0" presId="urn:microsoft.com/office/officeart/2016/7/layout/LinearBlockProcessNumbered"/>
    <dgm:cxn modelId="{7B5E9DC5-46DD-4038-99B1-98E5F1E32475}" type="presParOf" srcId="{69F0ECF4-C79F-4C27-8B83-8B0AA72069EB}" destId="{FB090725-B12E-40AA-8404-F8BE1C03BA1D}" srcOrd="1" destOrd="0" presId="urn:microsoft.com/office/officeart/2016/7/layout/LinearBlockProcessNumbered"/>
    <dgm:cxn modelId="{9E825FCE-8DDC-40EC-9544-B463B913943A}" type="presParOf" srcId="{69F0ECF4-C79F-4C27-8B83-8B0AA72069EB}" destId="{E3CA4E34-769B-47DF-8936-2FF19E4CC3D0}" srcOrd="2" destOrd="0" presId="urn:microsoft.com/office/officeart/2016/7/layout/LinearBlockProcessNumbered"/>
    <dgm:cxn modelId="{01BBB71F-A68A-47F7-BBBF-9F48963DC49A}" type="presParOf" srcId="{99835E68-8057-4A5A-B678-EC42921A4D28}" destId="{42945B35-8D24-4096-BCD0-97B8211CECDA}" srcOrd="1" destOrd="0" presId="urn:microsoft.com/office/officeart/2016/7/layout/LinearBlockProcessNumbered"/>
    <dgm:cxn modelId="{5AD20F20-6AF2-4680-ABCF-73E02CFF5661}" type="presParOf" srcId="{99835E68-8057-4A5A-B678-EC42921A4D28}" destId="{E5C687D0-19C6-4C35-A0A0-43339C1A4EBA}" srcOrd="2" destOrd="0" presId="urn:microsoft.com/office/officeart/2016/7/layout/LinearBlockProcessNumbered"/>
    <dgm:cxn modelId="{483013AB-DB7A-4FF4-A954-9DFCCA08B358}" type="presParOf" srcId="{E5C687D0-19C6-4C35-A0A0-43339C1A4EBA}" destId="{BDB6F4C4-D6A8-4E70-AB2D-3F8C0467A10A}" srcOrd="0" destOrd="0" presId="urn:microsoft.com/office/officeart/2016/7/layout/LinearBlockProcessNumbered"/>
    <dgm:cxn modelId="{AC4F2668-B1DC-40D6-81BC-F760AD8CB861}" type="presParOf" srcId="{E5C687D0-19C6-4C35-A0A0-43339C1A4EBA}" destId="{4AB41E1F-2196-49B9-AD9C-1A3D06B1A4FE}" srcOrd="1" destOrd="0" presId="urn:microsoft.com/office/officeart/2016/7/layout/LinearBlockProcessNumbered"/>
    <dgm:cxn modelId="{3C97EB67-E702-4A50-ABA8-426B5442EBCD}" type="presParOf" srcId="{E5C687D0-19C6-4C35-A0A0-43339C1A4EBA}" destId="{80EB7F65-C8B1-453D-8A9A-11B3CC1E4146}" srcOrd="2" destOrd="0" presId="urn:microsoft.com/office/officeart/2016/7/layout/LinearBlockProcessNumbered"/>
    <dgm:cxn modelId="{71004748-55D1-4C74-A869-4FC58732C217}" type="presParOf" srcId="{99835E68-8057-4A5A-B678-EC42921A4D28}" destId="{F4CC4C14-5422-4528-A6BB-191EE7F9F204}" srcOrd="3" destOrd="0" presId="urn:microsoft.com/office/officeart/2016/7/layout/LinearBlockProcessNumbered"/>
    <dgm:cxn modelId="{0BA97C8F-F296-4EE8-AE83-3DE59C0C6643}" type="presParOf" srcId="{99835E68-8057-4A5A-B678-EC42921A4D28}" destId="{E931AB18-D812-4EF2-95BD-F56089339F73}" srcOrd="4" destOrd="0" presId="urn:microsoft.com/office/officeart/2016/7/layout/LinearBlockProcessNumbered"/>
    <dgm:cxn modelId="{9EC68BBD-3E7F-4AD8-B266-017EFCC25941}" type="presParOf" srcId="{E931AB18-D812-4EF2-95BD-F56089339F73}" destId="{2521FD5F-1389-4002-B074-AC2BA932D269}" srcOrd="0" destOrd="0" presId="urn:microsoft.com/office/officeart/2016/7/layout/LinearBlockProcessNumbered"/>
    <dgm:cxn modelId="{1FB986FB-56EB-400A-AF5A-D142EB81E256}" type="presParOf" srcId="{E931AB18-D812-4EF2-95BD-F56089339F73}" destId="{57A994DE-4BC5-45F8-ACAF-BA602D3322A8}" srcOrd="1" destOrd="0" presId="urn:microsoft.com/office/officeart/2016/7/layout/LinearBlockProcessNumbered"/>
    <dgm:cxn modelId="{72CC5C0C-0937-47B1-844C-68E13519FEA7}" type="presParOf" srcId="{E931AB18-D812-4EF2-95BD-F56089339F73}" destId="{AFD289EB-F79B-429C-8ACA-D29D3C7F2CE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45B19-BB89-442B-A1FC-824EBCD00B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41FF26-57BA-4CD3-98FC-E755061CD1E4}">
      <dgm:prSet/>
      <dgm:spPr/>
      <dgm:t>
        <a:bodyPr/>
        <a:lstStyle/>
        <a:p>
          <a:r>
            <a:rPr lang="en-US" b="1"/>
            <a:t>Purpose &amp; Philosophy</a:t>
          </a:r>
          <a:endParaRPr lang="en-US"/>
        </a:p>
      </dgm:t>
    </dgm:pt>
    <dgm:pt modelId="{C11E73E6-35FC-4AB1-8786-CABBE1FB9D4B}" type="parTrans" cxnId="{0A7A3C49-3772-40AC-97BB-B100A5C28269}">
      <dgm:prSet/>
      <dgm:spPr/>
      <dgm:t>
        <a:bodyPr/>
        <a:lstStyle/>
        <a:p>
          <a:endParaRPr lang="en-US"/>
        </a:p>
      </dgm:t>
    </dgm:pt>
    <dgm:pt modelId="{CA469CF7-142F-4314-A11B-31F3C5E89A36}" type="sibTrans" cxnId="{0A7A3C49-3772-40AC-97BB-B100A5C28269}">
      <dgm:prSet/>
      <dgm:spPr/>
      <dgm:t>
        <a:bodyPr/>
        <a:lstStyle/>
        <a:p>
          <a:endParaRPr lang="en-US"/>
        </a:p>
      </dgm:t>
    </dgm:pt>
    <dgm:pt modelId="{A2B52A8A-DF28-4F90-B2EF-BEF09E91882B}">
      <dgm:prSet/>
      <dgm:spPr/>
      <dgm:t>
        <a:bodyPr/>
        <a:lstStyle/>
        <a:p>
          <a:endParaRPr lang="en-US" dirty="0"/>
        </a:p>
      </dgm:t>
    </dgm:pt>
    <dgm:pt modelId="{C9EC4CB0-D7DA-4CAB-ADA0-D21C884BA4B6}" type="parTrans" cxnId="{BDB33975-CD4B-44AB-8565-8B173D2009C9}">
      <dgm:prSet/>
      <dgm:spPr/>
      <dgm:t>
        <a:bodyPr/>
        <a:lstStyle/>
        <a:p>
          <a:endParaRPr lang="en-US"/>
        </a:p>
      </dgm:t>
    </dgm:pt>
    <dgm:pt modelId="{A8746939-85C6-448D-B640-43DAD76DBB52}" type="sibTrans" cxnId="{BDB33975-CD4B-44AB-8565-8B173D2009C9}">
      <dgm:prSet/>
      <dgm:spPr/>
      <dgm:t>
        <a:bodyPr/>
        <a:lstStyle/>
        <a:p>
          <a:endParaRPr lang="en-US"/>
        </a:p>
      </dgm:t>
    </dgm:pt>
    <dgm:pt modelId="{52440074-CA80-4723-8F2B-22535AAAD316}">
      <dgm:prSet/>
      <dgm:spPr/>
      <dgm:t>
        <a:bodyPr/>
        <a:lstStyle/>
        <a:p>
          <a:r>
            <a:rPr lang="en-US" dirty="0"/>
            <a:t>Emphasis on development, sportsmanship, and communication</a:t>
          </a:r>
        </a:p>
      </dgm:t>
    </dgm:pt>
    <dgm:pt modelId="{ED24581D-5621-4C71-841C-E2602F38B171}" type="parTrans" cxnId="{4E6EAD24-167E-4BCD-9441-447FB8FC7D01}">
      <dgm:prSet/>
      <dgm:spPr/>
      <dgm:t>
        <a:bodyPr/>
        <a:lstStyle/>
        <a:p>
          <a:endParaRPr lang="en-US"/>
        </a:p>
      </dgm:t>
    </dgm:pt>
    <dgm:pt modelId="{B53B2132-C129-46DE-9AAD-E9C873354D41}" type="sibTrans" cxnId="{4E6EAD24-167E-4BCD-9441-447FB8FC7D01}">
      <dgm:prSet/>
      <dgm:spPr/>
      <dgm:t>
        <a:bodyPr/>
        <a:lstStyle/>
        <a:p>
          <a:endParaRPr lang="en-US"/>
        </a:p>
      </dgm:t>
    </dgm:pt>
    <dgm:pt modelId="{167938FD-8D25-46AA-8890-4B85FB98E75A}">
      <dgm:prSet/>
      <dgm:spPr/>
      <dgm:t>
        <a:bodyPr/>
        <a:lstStyle/>
        <a:p>
          <a:r>
            <a:rPr lang="en-US" b="1"/>
            <a:t>Who Can Be a Head Coach</a:t>
          </a:r>
          <a:endParaRPr lang="en-US"/>
        </a:p>
      </dgm:t>
    </dgm:pt>
    <dgm:pt modelId="{0BAD849C-04DE-4F8B-8529-67841A2C9799}" type="parTrans" cxnId="{1F59EC29-CB60-487B-8C99-1147209D943B}">
      <dgm:prSet/>
      <dgm:spPr/>
      <dgm:t>
        <a:bodyPr/>
        <a:lstStyle/>
        <a:p>
          <a:endParaRPr lang="en-US"/>
        </a:p>
      </dgm:t>
    </dgm:pt>
    <dgm:pt modelId="{5BAA34E4-EF88-448E-A480-38E6808706C3}" type="sibTrans" cxnId="{1F59EC29-CB60-487B-8C99-1147209D943B}">
      <dgm:prSet/>
      <dgm:spPr/>
      <dgm:t>
        <a:bodyPr/>
        <a:lstStyle/>
        <a:p>
          <a:endParaRPr lang="en-US"/>
        </a:p>
      </dgm:t>
    </dgm:pt>
    <dgm:pt modelId="{33EF84BB-F323-498D-9527-57F555D85B87}">
      <dgm:prSet/>
      <dgm:spPr/>
      <dgm:t>
        <a:bodyPr/>
        <a:lstStyle/>
        <a:p>
          <a:endParaRPr lang="en-US" dirty="0"/>
        </a:p>
      </dgm:t>
    </dgm:pt>
    <dgm:pt modelId="{F0D610C2-0806-47D9-A82B-A97D8E2BC425}" type="parTrans" cxnId="{A0CF04C4-3644-4DF1-8D05-166E7C692C8E}">
      <dgm:prSet/>
      <dgm:spPr/>
      <dgm:t>
        <a:bodyPr/>
        <a:lstStyle/>
        <a:p>
          <a:endParaRPr lang="en-US"/>
        </a:p>
      </dgm:t>
    </dgm:pt>
    <dgm:pt modelId="{93044306-B39C-4342-8DE3-E2728CB6343E}" type="sibTrans" cxnId="{A0CF04C4-3644-4DF1-8D05-166E7C692C8E}">
      <dgm:prSet/>
      <dgm:spPr/>
      <dgm:t>
        <a:bodyPr/>
        <a:lstStyle/>
        <a:p>
          <a:endParaRPr lang="en-US"/>
        </a:p>
      </dgm:t>
    </dgm:pt>
    <dgm:pt modelId="{F5252773-EBAD-415B-90BB-6D76DE28582D}">
      <dgm:prSet/>
      <dgm:spPr/>
      <dgm:t>
        <a:bodyPr/>
        <a:lstStyle/>
        <a:p>
          <a:r>
            <a:rPr lang="en-US"/>
            <a:t>Positive conduct, reliability, and availability</a:t>
          </a:r>
        </a:p>
      </dgm:t>
    </dgm:pt>
    <dgm:pt modelId="{E9A40962-EDFE-45D7-A92A-6AC6BDE6073A}" type="parTrans" cxnId="{539BB081-DB07-452B-893B-39A6DCB95388}">
      <dgm:prSet/>
      <dgm:spPr/>
      <dgm:t>
        <a:bodyPr/>
        <a:lstStyle/>
        <a:p>
          <a:endParaRPr lang="en-US"/>
        </a:p>
      </dgm:t>
    </dgm:pt>
    <dgm:pt modelId="{71DDB70C-1B25-4E94-98C5-F2D1EF7DA0CB}" type="sibTrans" cxnId="{539BB081-DB07-452B-893B-39A6DCB95388}">
      <dgm:prSet/>
      <dgm:spPr/>
      <dgm:t>
        <a:bodyPr/>
        <a:lstStyle/>
        <a:p>
          <a:endParaRPr lang="en-US"/>
        </a:p>
      </dgm:t>
    </dgm:pt>
    <dgm:pt modelId="{32502579-3930-4FAF-8A83-A3C987A1CC25}">
      <dgm:prSet/>
      <dgm:spPr/>
      <dgm:t>
        <a:bodyPr/>
        <a:lstStyle/>
        <a:p>
          <a:r>
            <a:rPr lang="en-US"/>
            <a:t>Ability to work respectfully with players, parents, and volunteers</a:t>
          </a:r>
        </a:p>
      </dgm:t>
    </dgm:pt>
    <dgm:pt modelId="{98E8D5ED-C3B0-4FB1-AEC7-4EB2E75CB972}" type="parTrans" cxnId="{4BAC771E-A003-4862-8583-62E3B482F31E}">
      <dgm:prSet/>
      <dgm:spPr/>
      <dgm:t>
        <a:bodyPr/>
        <a:lstStyle/>
        <a:p>
          <a:endParaRPr lang="en-US"/>
        </a:p>
      </dgm:t>
    </dgm:pt>
    <dgm:pt modelId="{CC170F18-1E28-4FEA-BCD1-68D57633A55D}" type="sibTrans" cxnId="{4BAC771E-A003-4862-8583-62E3B482F31E}">
      <dgm:prSet/>
      <dgm:spPr/>
      <dgm:t>
        <a:bodyPr/>
        <a:lstStyle/>
        <a:p>
          <a:endParaRPr lang="en-US"/>
        </a:p>
      </dgm:t>
    </dgm:pt>
    <dgm:pt modelId="{AB4A3394-C642-4D23-ADAD-84B9F13B75F4}">
      <dgm:prSet/>
      <dgm:spPr/>
      <dgm:t>
        <a:bodyPr/>
        <a:lstStyle/>
        <a:p>
          <a:r>
            <a:rPr lang="en-US"/>
            <a:t>Annual </a:t>
          </a:r>
          <a:r>
            <a:rPr lang="en-US" b="1"/>
            <a:t>background check required</a:t>
          </a:r>
          <a:endParaRPr lang="en-US"/>
        </a:p>
      </dgm:t>
    </dgm:pt>
    <dgm:pt modelId="{B1B8EB30-DF75-480E-8E65-B3B3C5C95466}" type="parTrans" cxnId="{83F1C40B-521C-4CD7-B004-EE1704E06F71}">
      <dgm:prSet/>
      <dgm:spPr/>
      <dgm:t>
        <a:bodyPr/>
        <a:lstStyle/>
        <a:p>
          <a:endParaRPr lang="en-US"/>
        </a:p>
      </dgm:t>
    </dgm:pt>
    <dgm:pt modelId="{FEE66EE9-D69D-469A-8F95-A733B37377EB}" type="sibTrans" cxnId="{83F1C40B-521C-4CD7-B004-EE1704E06F71}">
      <dgm:prSet/>
      <dgm:spPr/>
      <dgm:t>
        <a:bodyPr/>
        <a:lstStyle/>
        <a:p>
          <a:endParaRPr lang="en-US"/>
        </a:p>
      </dgm:t>
    </dgm:pt>
    <dgm:pt modelId="{9978D5F0-9584-4F4D-84AE-C30747955244}">
      <dgm:prSet/>
      <dgm:spPr/>
      <dgm:t>
        <a:bodyPr/>
        <a:lstStyle/>
        <a:p>
          <a:r>
            <a:rPr lang="en-US" dirty="0"/>
            <a:t>Create a safe, fun, player-first baseball environment</a:t>
          </a:r>
        </a:p>
      </dgm:t>
    </dgm:pt>
    <dgm:pt modelId="{95FEA1F1-30D0-44B7-B229-1FAAA9AE51F3}" type="parTrans" cxnId="{4CEF777B-AD22-4941-B822-6829DE19AB37}">
      <dgm:prSet/>
      <dgm:spPr/>
      <dgm:t>
        <a:bodyPr/>
        <a:lstStyle/>
        <a:p>
          <a:endParaRPr lang="en-US"/>
        </a:p>
      </dgm:t>
    </dgm:pt>
    <dgm:pt modelId="{42189FEA-B040-40B7-85E5-3DFA1D0B5DFF}" type="sibTrans" cxnId="{4CEF777B-AD22-4941-B822-6829DE19AB37}">
      <dgm:prSet/>
      <dgm:spPr/>
      <dgm:t>
        <a:bodyPr/>
        <a:lstStyle/>
        <a:p>
          <a:endParaRPr lang="en-US"/>
        </a:p>
      </dgm:t>
    </dgm:pt>
    <dgm:pt modelId="{DA2C4847-D7A3-459A-8BD9-1C228A92890C}">
      <dgm:prSet/>
      <dgm:spPr/>
      <dgm:t>
        <a:bodyPr/>
        <a:lstStyle/>
        <a:p>
          <a:r>
            <a:rPr lang="en-US" dirty="0"/>
            <a:t>Prior youth coaching or volunteer experience preferred</a:t>
          </a:r>
        </a:p>
      </dgm:t>
    </dgm:pt>
    <dgm:pt modelId="{96752D60-C1E2-4CFE-829E-38788B30FD21}" type="parTrans" cxnId="{4E47A2C5-A42D-4946-A386-0963226EE0C7}">
      <dgm:prSet/>
      <dgm:spPr/>
      <dgm:t>
        <a:bodyPr/>
        <a:lstStyle/>
        <a:p>
          <a:endParaRPr lang="en-US"/>
        </a:p>
      </dgm:t>
    </dgm:pt>
    <dgm:pt modelId="{F8CCAEFF-5CBE-427A-9715-07FA046A56F0}" type="sibTrans" cxnId="{4E47A2C5-A42D-4946-A386-0963226EE0C7}">
      <dgm:prSet/>
      <dgm:spPr/>
      <dgm:t>
        <a:bodyPr/>
        <a:lstStyle/>
        <a:p>
          <a:endParaRPr lang="en-US"/>
        </a:p>
      </dgm:t>
    </dgm:pt>
    <dgm:pt modelId="{CDB8678E-8CDB-422B-BAE6-3CEEE7CBBCBB}">
      <dgm:prSet/>
      <dgm:spPr/>
      <dgm:t>
        <a:bodyPr/>
        <a:lstStyle/>
        <a:p>
          <a:endParaRPr lang="en-US" dirty="0"/>
        </a:p>
      </dgm:t>
    </dgm:pt>
    <dgm:pt modelId="{F4F853B7-6786-42A3-A427-E24EF8789BA2}" type="parTrans" cxnId="{D8F98826-FFD7-4525-A347-4F73CCAE8C40}">
      <dgm:prSet/>
      <dgm:spPr/>
      <dgm:t>
        <a:bodyPr/>
        <a:lstStyle/>
        <a:p>
          <a:endParaRPr lang="en-US"/>
        </a:p>
      </dgm:t>
    </dgm:pt>
    <dgm:pt modelId="{F7638EE9-AC44-490F-BCDF-D700F3B86E34}" type="sibTrans" cxnId="{D8F98826-FFD7-4525-A347-4F73CCAE8C40}">
      <dgm:prSet/>
      <dgm:spPr/>
      <dgm:t>
        <a:bodyPr/>
        <a:lstStyle/>
        <a:p>
          <a:endParaRPr lang="en-US"/>
        </a:p>
      </dgm:t>
    </dgm:pt>
    <dgm:pt modelId="{D8F4BC33-8752-49B7-ABA2-1E5E3587491B}" type="pres">
      <dgm:prSet presAssocID="{10145B19-BB89-442B-A1FC-824EBCD00B47}" presName="linear" presStyleCnt="0">
        <dgm:presLayoutVars>
          <dgm:animLvl val="lvl"/>
          <dgm:resizeHandles val="exact"/>
        </dgm:presLayoutVars>
      </dgm:prSet>
      <dgm:spPr/>
    </dgm:pt>
    <dgm:pt modelId="{21E369E9-2A96-438B-871D-03387026F76A}" type="pres">
      <dgm:prSet presAssocID="{6941FF26-57BA-4CD3-98FC-E755061CD1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B75598-F135-4A3C-8E5B-A9E96C5EC40C}" type="pres">
      <dgm:prSet presAssocID="{6941FF26-57BA-4CD3-98FC-E755061CD1E4}" presName="childText" presStyleLbl="revTx" presStyleIdx="0" presStyleCnt="2">
        <dgm:presLayoutVars>
          <dgm:bulletEnabled val="1"/>
        </dgm:presLayoutVars>
      </dgm:prSet>
      <dgm:spPr/>
    </dgm:pt>
    <dgm:pt modelId="{498895CC-076E-4EE5-8A0A-8C654756E5D8}" type="pres">
      <dgm:prSet presAssocID="{167938FD-8D25-46AA-8890-4B85FB98E75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66E189-081C-4416-9F5C-42FDD7A25316}" type="pres">
      <dgm:prSet presAssocID="{167938FD-8D25-46AA-8890-4B85FB98E75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043B707-DA61-4E0C-ADC2-C3AFB2815FB4}" type="presOf" srcId="{10145B19-BB89-442B-A1FC-824EBCD00B47}" destId="{D8F4BC33-8752-49B7-ABA2-1E5E3587491B}" srcOrd="0" destOrd="0" presId="urn:microsoft.com/office/officeart/2005/8/layout/vList2"/>
    <dgm:cxn modelId="{83F1C40B-521C-4CD7-B004-EE1704E06F71}" srcId="{167938FD-8D25-46AA-8890-4B85FB98E75A}" destId="{AB4A3394-C642-4D23-ADAD-84B9F13B75F4}" srcOrd="4" destOrd="0" parTransId="{B1B8EB30-DF75-480E-8E65-B3B3C5C95466}" sibTransId="{FEE66EE9-D69D-469A-8F95-A733B37377EB}"/>
    <dgm:cxn modelId="{C1752F1A-B63B-404A-B590-243EB5A878EB}" type="presOf" srcId="{52440074-CA80-4723-8F2B-22535AAAD316}" destId="{67B75598-F135-4A3C-8E5B-A9E96C5EC40C}" srcOrd="0" destOrd="2" presId="urn:microsoft.com/office/officeart/2005/8/layout/vList2"/>
    <dgm:cxn modelId="{4BAC771E-A003-4862-8583-62E3B482F31E}" srcId="{167938FD-8D25-46AA-8890-4B85FB98E75A}" destId="{32502579-3930-4FAF-8A83-A3C987A1CC25}" srcOrd="3" destOrd="0" parTransId="{98E8D5ED-C3B0-4FB1-AEC7-4EB2E75CB972}" sibTransId="{CC170F18-1E28-4FEA-BCD1-68D57633A55D}"/>
    <dgm:cxn modelId="{4E6EAD24-167E-4BCD-9441-447FB8FC7D01}" srcId="{6941FF26-57BA-4CD3-98FC-E755061CD1E4}" destId="{52440074-CA80-4723-8F2B-22535AAAD316}" srcOrd="2" destOrd="0" parTransId="{ED24581D-5621-4C71-841C-E2602F38B171}" sibTransId="{B53B2132-C129-46DE-9AAD-E9C873354D41}"/>
    <dgm:cxn modelId="{F7B23226-5D48-42FB-BA45-46BAAC6F6C07}" type="presOf" srcId="{9978D5F0-9584-4F4D-84AE-C30747955244}" destId="{67B75598-F135-4A3C-8E5B-A9E96C5EC40C}" srcOrd="0" destOrd="1" presId="urn:microsoft.com/office/officeart/2005/8/layout/vList2"/>
    <dgm:cxn modelId="{D8F98826-FFD7-4525-A347-4F73CCAE8C40}" srcId="{6941FF26-57BA-4CD3-98FC-E755061CD1E4}" destId="{CDB8678E-8CDB-422B-BAE6-3CEEE7CBBCBB}" srcOrd="3" destOrd="0" parTransId="{F4F853B7-6786-42A3-A427-E24EF8789BA2}" sibTransId="{F7638EE9-AC44-490F-BCDF-D700F3B86E34}"/>
    <dgm:cxn modelId="{1F59EC29-CB60-487B-8C99-1147209D943B}" srcId="{10145B19-BB89-442B-A1FC-824EBCD00B47}" destId="{167938FD-8D25-46AA-8890-4B85FB98E75A}" srcOrd="1" destOrd="0" parTransId="{0BAD849C-04DE-4F8B-8529-67841A2C9799}" sibTransId="{5BAA34E4-EF88-448E-A480-38E6808706C3}"/>
    <dgm:cxn modelId="{E6E88845-11B7-45DA-AE8C-F50F1EDF8E1D}" type="presOf" srcId="{DA2C4847-D7A3-459A-8BD9-1C228A92890C}" destId="{4566E189-081C-4416-9F5C-42FDD7A25316}" srcOrd="0" destOrd="1" presId="urn:microsoft.com/office/officeart/2005/8/layout/vList2"/>
    <dgm:cxn modelId="{F8123867-3EB5-4C32-9D0A-51536CE3CC55}" type="presOf" srcId="{32502579-3930-4FAF-8A83-A3C987A1CC25}" destId="{4566E189-081C-4416-9F5C-42FDD7A25316}" srcOrd="0" destOrd="3" presId="urn:microsoft.com/office/officeart/2005/8/layout/vList2"/>
    <dgm:cxn modelId="{0A7A3C49-3772-40AC-97BB-B100A5C28269}" srcId="{10145B19-BB89-442B-A1FC-824EBCD00B47}" destId="{6941FF26-57BA-4CD3-98FC-E755061CD1E4}" srcOrd="0" destOrd="0" parTransId="{C11E73E6-35FC-4AB1-8786-CABBE1FB9D4B}" sibTransId="{CA469CF7-142F-4314-A11B-31F3C5E89A36}"/>
    <dgm:cxn modelId="{BDB33975-CD4B-44AB-8565-8B173D2009C9}" srcId="{6941FF26-57BA-4CD3-98FC-E755061CD1E4}" destId="{A2B52A8A-DF28-4F90-B2EF-BEF09E91882B}" srcOrd="0" destOrd="0" parTransId="{C9EC4CB0-D7DA-4CAB-ADA0-D21C884BA4B6}" sibTransId="{A8746939-85C6-448D-B640-43DAD76DBB52}"/>
    <dgm:cxn modelId="{4CEF777B-AD22-4941-B822-6829DE19AB37}" srcId="{6941FF26-57BA-4CD3-98FC-E755061CD1E4}" destId="{9978D5F0-9584-4F4D-84AE-C30747955244}" srcOrd="1" destOrd="0" parTransId="{95FEA1F1-30D0-44B7-B229-1FAAA9AE51F3}" sibTransId="{42189FEA-B040-40B7-85E5-3DFA1D0B5DFF}"/>
    <dgm:cxn modelId="{539BB081-DB07-452B-893B-39A6DCB95388}" srcId="{167938FD-8D25-46AA-8890-4B85FB98E75A}" destId="{F5252773-EBAD-415B-90BB-6D76DE28582D}" srcOrd="2" destOrd="0" parTransId="{E9A40962-EDFE-45D7-A92A-6AC6BDE6073A}" sibTransId="{71DDB70C-1B25-4E94-98C5-F2D1EF7DA0CB}"/>
    <dgm:cxn modelId="{5B454F90-57ED-44DB-91CC-32565B7221BA}" type="presOf" srcId="{167938FD-8D25-46AA-8890-4B85FB98E75A}" destId="{498895CC-076E-4EE5-8A0A-8C654756E5D8}" srcOrd="0" destOrd="0" presId="urn:microsoft.com/office/officeart/2005/8/layout/vList2"/>
    <dgm:cxn modelId="{139D6FB9-3A1F-43BA-BE34-2328457C9960}" type="presOf" srcId="{CDB8678E-8CDB-422B-BAE6-3CEEE7CBBCBB}" destId="{67B75598-F135-4A3C-8E5B-A9E96C5EC40C}" srcOrd="0" destOrd="3" presId="urn:microsoft.com/office/officeart/2005/8/layout/vList2"/>
    <dgm:cxn modelId="{A0CF04C4-3644-4DF1-8D05-166E7C692C8E}" srcId="{167938FD-8D25-46AA-8890-4B85FB98E75A}" destId="{33EF84BB-F323-498D-9527-57F555D85B87}" srcOrd="0" destOrd="0" parTransId="{F0D610C2-0806-47D9-A82B-A97D8E2BC425}" sibTransId="{93044306-B39C-4342-8DE3-E2728CB6343E}"/>
    <dgm:cxn modelId="{4E47A2C5-A42D-4946-A386-0963226EE0C7}" srcId="{167938FD-8D25-46AA-8890-4B85FB98E75A}" destId="{DA2C4847-D7A3-459A-8BD9-1C228A92890C}" srcOrd="1" destOrd="0" parTransId="{96752D60-C1E2-4CFE-829E-38788B30FD21}" sibTransId="{F8CCAEFF-5CBE-427A-9715-07FA046A56F0}"/>
    <dgm:cxn modelId="{BDBE3DCA-9590-4A39-9982-DD4790F684C5}" type="presOf" srcId="{AB4A3394-C642-4D23-ADAD-84B9F13B75F4}" destId="{4566E189-081C-4416-9F5C-42FDD7A25316}" srcOrd="0" destOrd="4" presId="urn:microsoft.com/office/officeart/2005/8/layout/vList2"/>
    <dgm:cxn modelId="{E1C4BED0-7DA9-46C6-92B9-DFD4E8A9256B}" type="presOf" srcId="{F5252773-EBAD-415B-90BB-6D76DE28582D}" destId="{4566E189-081C-4416-9F5C-42FDD7A25316}" srcOrd="0" destOrd="2" presId="urn:microsoft.com/office/officeart/2005/8/layout/vList2"/>
    <dgm:cxn modelId="{824E25DC-3AFF-412B-A7E0-C779A06CED67}" type="presOf" srcId="{A2B52A8A-DF28-4F90-B2EF-BEF09E91882B}" destId="{67B75598-F135-4A3C-8E5B-A9E96C5EC40C}" srcOrd="0" destOrd="0" presId="urn:microsoft.com/office/officeart/2005/8/layout/vList2"/>
    <dgm:cxn modelId="{77A29BE9-9855-4B1D-9D90-F17847207F2D}" type="presOf" srcId="{33EF84BB-F323-498D-9527-57F555D85B87}" destId="{4566E189-081C-4416-9F5C-42FDD7A25316}" srcOrd="0" destOrd="0" presId="urn:microsoft.com/office/officeart/2005/8/layout/vList2"/>
    <dgm:cxn modelId="{F1097EF0-39CA-417C-9CF0-C356DC4C2979}" type="presOf" srcId="{6941FF26-57BA-4CD3-98FC-E755061CD1E4}" destId="{21E369E9-2A96-438B-871D-03387026F76A}" srcOrd="0" destOrd="0" presId="urn:microsoft.com/office/officeart/2005/8/layout/vList2"/>
    <dgm:cxn modelId="{D78BDD33-4F74-4400-BF9C-915D57514DF8}" type="presParOf" srcId="{D8F4BC33-8752-49B7-ABA2-1E5E3587491B}" destId="{21E369E9-2A96-438B-871D-03387026F76A}" srcOrd="0" destOrd="0" presId="urn:microsoft.com/office/officeart/2005/8/layout/vList2"/>
    <dgm:cxn modelId="{FF9D8236-AE38-4DF4-A706-9A8693CA8E9E}" type="presParOf" srcId="{D8F4BC33-8752-49B7-ABA2-1E5E3587491B}" destId="{67B75598-F135-4A3C-8E5B-A9E96C5EC40C}" srcOrd="1" destOrd="0" presId="urn:microsoft.com/office/officeart/2005/8/layout/vList2"/>
    <dgm:cxn modelId="{23E2AFDE-1927-4893-B996-EE7A86B8A247}" type="presParOf" srcId="{D8F4BC33-8752-49B7-ABA2-1E5E3587491B}" destId="{498895CC-076E-4EE5-8A0A-8C654756E5D8}" srcOrd="2" destOrd="0" presId="urn:microsoft.com/office/officeart/2005/8/layout/vList2"/>
    <dgm:cxn modelId="{1DE70C8D-DFAC-4C1D-98E8-B280982B1DDD}" type="presParOf" srcId="{D8F4BC33-8752-49B7-ABA2-1E5E3587491B}" destId="{4566E189-081C-4416-9F5C-42FDD7A253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57969-AC1B-4765-BAB2-51262AB55EF0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Information coaches will need to know for the upcoming season</a:t>
          </a:r>
        </a:p>
      </dsp:txBody>
      <dsp:txXfrm>
        <a:off x="853" y="1681486"/>
        <a:ext cx="3457633" cy="2489496"/>
      </dsp:txXfrm>
    </dsp:sp>
    <dsp:sp modelId="{FB090725-B12E-40AA-8404-F8BE1C03BA1D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21822"/>
        <a:ext cx="3457633" cy="1659664"/>
      </dsp:txXfrm>
    </dsp:sp>
    <dsp:sp modelId="{BDB6F4C4-D6A8-4E70-AB2D-3F8C0467A10A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Review new policy highlights for head coaches</a:t>
          </a:r>
        </a:p>
      </dsp:txBody>
      <dsp:txXfrm>
        <a:off x="3735097" y="1681486"/>
        <a:ext cx="3457633" cy="2489496"/>
      </dsp:txXfrm>
    </dsp:sp>
    <dsp:sp modelId="{4AB41E1F-2196-49B9-AD9C-1A3D06B1A4FE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21822"/>
        <a:ext cx="3457633" cy="1659664"/>
      </dsp:txXfrm>
    </dsp:sp>
    <dsp:sp modelId="{2521FD5F-1389-4002-B074-AC2BA932D269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Review roles, responsibilities, and key duties coaches will need to perform</a:t>
          </a:r>
        </a:p>
      </dsp:txBody>
      <dsp:txXfrm>
        <a:off x="7469341" y="1681486"/>
        <a:ext cx="3457633" cy="2489496"/>
      </dsp:txXfrm>
    </dsp:sp>
    <dsp:sp modelId="{57A994DE-4BC5-45F8-ACAF-BA602D3322A8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369E9-2A96-438B-871D-03387026F76A}">
      <dsp:nvSpPr>
        <dsp:cNvPr id="0" name=""/>
        <dsp:cNvSpPr/>
      </dsp:nvSpPr>
      <dsp:spPr>
        <a:xfrm>
          <a:off x="0" y="31069"/>
          <a:ext cx="6062510" cy="638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Purpose &amp; Philosophy</a:t>
          </a:r>
          <a:endParaRPr lang="en-US" sz="2600" kern="1200"/>
        </a:p>
      </dsp:txBody>
      <dsp:txXfrm>
        <a:off x="31185" y="62254"/>
        <a:ext cx="6000140" cy="576450"/>
      </dsp:txXfrm>
    </dsp:sp>
    <dsp:sp modelId="{67B75598-F135-4A3C-8E5B-A9E96C5EC40C}">
      <dsp:nvSpPr>
        <dsp:cNvPr id="0" name=""/>
        <dsp:cNvSpPr/>
      </dsp:nvSpPr>
      <dsp:spPr>
        <a:xfrm>
          <a:off x="0" y="669889"/>
          <a:ext cx="606251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8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Create a safe, fun, player-first baseball environment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Emphasis on development, sportsmanship, and communication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669889"/>
        <a:ext cx="6062510" cy="1937520"/>
      </dsp:txXfrm>
    </dsp:sp>
    <dsp:sp modelId="{498895CC-076E-4EE5-8A0A-8C654756E5D8}">
      <dsp:nvSpPr>
        <dsp:cNvPr id="0" name=""/>
        <dsp:cNvSpPr/>
      </dsp:nvSpPr>
      <dsp:spPr>
        <a:xfrm>
          <a:off x="0" y="2607409"/>
          <a:ext cx="6062510" cy="6388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Who Can Be a Head Coach</a:t>
          </a:r>
          <a:endParaRPr lang="en-US" sz="2600" kern="1200"/>
        </a:p>
      </dsp:txBody>
      <dsp:txXfrm>
        <a:off x="31185" y="2638594"/>
        <a:ext cx="6000140" cy="576450"/>
      </dsp:txXfrm>
    </dsp:sp>
    <dsp:sp modelId="{4566E189-081C-4416-9F5C-42FDD7A25316}">
      <dsp:nvSpPr>
        <dsp:cNvPr id="0" name=""/>
        <dsp:cNvSpPr/>
      </dsp:nvSpPr>
      <dsp:spPr>
        <a:xfrm>
          <a:off x="0" y="3246229"/>
          <a:ext cx="6062510" cy="23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8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Prior youth coaching or volunteer experience preferred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Positive conduct, reliability, and availability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Ability to work respectfully with players, parents, and volunteers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Annual </a:t>
          </a:r>
          <a:r>
            <a:rPr lang="en-US" sz="2000" b="1" kern="1200"/>
            <a:t>background check required</a:t>
          </a:r>
          <a:endParaRPr lang="en-US" sz="2000" kern="1200"/>
        </a:p>
      </dsp:txBody>
      <dsp:txXfrm>
        <a:off x="0" y="3246229"/>
        <a:ext cx="6062510" cy="2314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AE0A-5D41-47AD-9063-8ACD7C00185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563D-A1A3-476E-98D1-5058267FA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563D-A1A3-476E-98D1-5058267FAB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3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563D-A1A3-476E-98D1-5058267FAB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563D-A1A3-476E-98D1-5058267FAB3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3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1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4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3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9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7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8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clax.org/local-tournament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gues.teamlinkt.com/sevenriversathleticassociation/46969" TargetMode="External"/><Relationship Id="rId2" Type="http://schemas.openxmlformats.org/officeDocument/2006/relationships/hyperlink" Target="https://www.bgclax.org/seven-rivers-athletic-associati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sports.com/baseball" TargetMode="External"/><Relationship Id="rId2" Type="http://schemas.openxmlformats.org/officeDocument/2006/relationships/hyperlink" Target="https://www.bgclax.org/local-tournament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partaYouthBaseball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 view of baseball game">
            <a:extLst>
              <a:ext uri="{FF2B5EF4-FFF2-40B4-BE49-F238E27FC236}">
                <a16:creationId xmlns:a16="http://schemas.microsoft.com/office/drawing/2014/main" id="{9E27080A-C68F-4843-AFAC-0D34BBA20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6" b="20166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B4208F-878E-4BB0-8DA4-11D1BB310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600"/>
              <a:t>Sparta Youth Baseball Association</a:t>
            </a: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376FC-0C76-45A6-B997-861C687A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782312"/>
            <a:ext cx="4162357" cy="1206850"/>
          </a:xfrm>
        </p:spPr>
        <p:txBody>
          <a:bodyPr anchor="t"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Coaches Meeting</a:t>
            </a:r>
          </a:p>
          <a:p>
            <a:r>
              <a:rPr lang="en-US" sz="1600"/>
              <a:t>February 5, 2026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3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A7588-E6A6-3BF4-2780-47F205B4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9B0E-880A-19B4-AAC7-15096D80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121"/>
            <a:ext cx="8770571" cy="609832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Selection &amp; Evaluation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9DB-9AA1-8026-BD90-41C743F9A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154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How </a:t>
            </a:r>
            <a:r>
              <a:rPr lang="en-US" sz="2900" b="1" u="sng" dirty="0"/>
              <a:t>Head</a:t>
            </a:r>
            <a:r>
              <a:rPr lang="en-US" sz="2900" b="1" dirty="0"/>
              <a:t> Coaches Are Selected</a:t>
            </a:r>
          </a:p>
          <a:p>
            <a:pPr marL="0" indent="0">
              <a:buNone/>
            </a:pPr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Open head coaching positions will be posted on our social media and/or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Application + interview with Coaching Selection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Final approval by SYBA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Returning coaches in </a:t>
            </a:r>
            <a:r>
              <a:rPr lang="en-US" sz="2900" b="1" dirty="0"/>
              <a:t>good standing</a:t>
            </a:r>
            <a:r>
              <a:rPr lang="en-US" sz="2900" dirty="0"/>
              <a:t> receive </a:t>
            </a:r>
            <a:r>
              <a:rPr lang="en-US" sz="2900" b="1" dirty="0"/>
              <a:t>priority consideration </a:t>
            </a:r>
            <a:r>
              <a:rPr lang="en-US" sz="2900" dirty="0"/>
              <a:t>for the next season</a:t>
            </a:r>
          </a:p>
          <a:p>
            <a:endParaRPr lang="en-US" b="1" dirty="0"/>
          </a:p>
          <a:p>
            <a:r>
              <a:rPr lang="en-US" dirty="0"/>
              <a:t>“Priority Consideration” means returning coaches in good standing will be considered first to coach the following season</a:t>
            </a:r>
            <a:br>
              <a:rPr lang="en-US" sz="3200" dirty="0"/>
            </a:br>
            <a:endParaRPr lang="en-US" sz="29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EC16E-0494-7272-4226-CE102410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9617" y="1560154"/>
            <a:ext cx="4580163" cy="42605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How Head Coaches Are Evaluated</a:t>
            </a:r>
          </a:p>
          <a:p>
            <a:pPr marL="0" indent="0">
              <a:buNone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Annual evaluations at end of the season (seven categories, 1–5 scale)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Minimum score </a:t>
            </a:r>
            <a:r>
              <a:rPr lang="en-US" sz="2900" b="1" dirty="0"/>
              <a:t>21/35</a:t>
            </a:r>
            <a:r>
              <a:rPr lang="en-US" sz="2900" dirty="0"/>
              <a:t> = “Good Standing”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/>
              <a:t>Evaluation Categories include: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Commitment Level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Communication with Parents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Baseball Knowledge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Leadership and Managing Assistants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Trustworthiness and Character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Player-first Coaching Approach</a:t>
            </a:r>
          </a:p>
          <a:p>
            <a:pPr marL="800100" lvl="5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900" i="0" dirty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236731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9072-FD7F-B5E4-FBAD-4255AFCA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237C-04C2-9255-C479-DD71398F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DFB7-3036-2ADD-8D70-6B34E8FA9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Coaches may appeal their end-of-season evaluation if scored below 21</a:t>
            </a:r>
          </a:p>
          <a:p>
            <a:r>
              <a:rPr lang="en-US" sz="2400" dirty="0"/>
              <a:t>Assistants are given priority consideration to be head coach for the next season if a head coach’s evaluation is &lt;21 (not in good standing)</a:t>
            </a:r>
          </a:p>
          <a:p>
            <a:r>
              <a:rPr lang="en-US" sz="2400" dirty="0"/>
              <a:t>If no assistants are willing or available, the position shall be opened and posted to SYBA social media and/or website to other qualified volunteer candidates.</a:t>
            </a:r>
          </a:p>
          <a:p>
            <a:r>
              <a:rPr lang="en-US" sz="2400" dirty="0"/>
              <a:t>Serious misconduct or unsafe behavior by coaches = grounds for immediate removal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SYBA is looking for 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positive leaders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not perfect coaches. If you care about kids, communicate well, and show up — we’ll support you.</a:t>
            </a:r>
          </a:p>
        </p:txBody>
      </p:sp>
    </p:spTree>
    <p:extLst>
      <p:ext uri="{BB962C8B-B14F-4D97-AF65-F5344CB8AC3E}">
        <p14:creationId xmlns:p14="http://schemas.microsoft.com/office/powerpoint/2010/main" val="240223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6DBC3-3431-F3A3-7665-0113967F8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D5F3-6BAA-7955-C6C4-F643A255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02" y="824885"/>
            <a:ext cx="3308169" cy="4558149"/>
          </a:xfrm>
        </p:spPr>
        <p:txBody>
          <a:bodyPr anchor="ctr">
            <a:normAutofit/>
          </a:bodyPr>
          <a:lstStyle/>
          <a:p>
            <a:r>
              <a:rPr lang="en-US" dirty="0"/>
              <a:t>Time Commitment</a:t>
            </a:r>
            <a:br>
              <a:rPr lang="en-US" sz="2700" dirty="0"/>
            </a:br>
            <a:br>
              <a:rPr lang="en-US" sz="2700" dirty="0"/>
            </a:br>
            <a:r>
              <a:rPr lang="en-US" sz="2000" dirty="0"/>
              <a:t>(Realistic Expectations)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93007B-480D-9C77-F113-063C64A1B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5999" y="879538"/>
            <a:ext cx="5368413" cy="50989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Practices: 2–3x/week (spring), 1–2x/week (summer)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Games: ~2x/week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</a:rPr>
              <a:t> Tournaments</a:t>
            </a:r>
          </a:p>
          <a:p>
            <a:pPr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Dev teams: 2-3 weekends</a:t>
            </a:r>
          </a:p>
          <a:p>
            <a:pPr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800" i="0" dirty="0">
                <a:latin typeface="Arial" panose="020B0604020202020204" pitchFamily="34" charset="0"/>
              </a:rPr>
              <a:t>Comp teams: 5-6 weekends</a:t>
            </a:r>
          </a:p>
          <a:p>
            <a:pPr lvl="4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April–August season, with minimal absences expected</a:t>
            </a:r>
          </a:p>
        </p:txBody>
      </p:sp>
    </p:spTree>
    <p:extLst>
      <p:ext uri="{BB962C8B-B14F-4D97-AF65-F5344CB8AC3E}">
        <p14:creationId xmlns:p14="http://schemas.microsoft.com/office/powerpoint/2010/main" val="323511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671F-28A0-E91D-13D4-DE412B62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A489-0823-27CF-610D-AD64F50660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264" y="392318"/>
            <a:ext cx="8769350" cy="809625"/>
          </a:xfrm>
        </p:spPr>
        <p:txBody>
          <a:bodyPr/>
          <a:lstStyle/>
          <a:p>
            <a:r>
              <a:rPr lang="en-US" dirty="0"/>
              <a:t>Preseason Planning for 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F8FC-3E6B-E9AC-8AC6-3F481DE353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5070" y="1438583"/>
            <a:ext cx="8769350" cy="45291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400" b="1" i="0" dirty="0">
                <a:solidFill>
                  <a:schemeClr val="tx1"/>
                </a:solidFill>
              </a:rPr>
              <a:t>Points to consider</a:t>
            </a:r>
          </a:p>
          <a:p>
            <a:pPr lvl="4" indent="0">
              <a:buNone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When and where will you </a:t>
            </a:r>
            <a:r>
              <a:rPr lang="en-US" dirty="0"/>
              <a:t>practice?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Space is limited and you’ll need to coordinate with Sparta Parks &amp; Rec if you want to reserve space to practice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League Game Dates – know which days of the week your team will be playing so you can prepare parents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Tournaments – start searching for potential tournaments you’d like to participate in</a:t>
            </a:r>
          </a:p>
          <a:p>
            <a:pPr marL="742950" lvl="5" indent="-285750"/>
            <a:r>
              <a:rPr lang="en-US" dirty="0"/>
              <a:t>Seven Rivers tournaments </a:t>
            </a:r>
            <a:r>
              <a:rPr lang="en-US" dirty="0">
                <a:hlinkClick r:id="rId2"/>
              </a:rPr>
              <a:t>https://www.bgclax.org/local-tournaments</a:t>
            </a:r>
            <a:r>
              <a:rPr lang="en-US" dirty="0"/>
              <a:t> </a:t>
            </a:r>
          </a:p>
          <a:p>
            <a:pPr marL="742950" lvl="5" indent="-285750"/>
            <a:r>
              <a:rPr lang="en-US" i="0" dirty="0">
                <a:solidFill>
                  <a:schemeClr val="tx1"/>
                </a:solidFill>
              </a:rPr>
              <a:t>InfoSports.com </a:t>
            </a:r>
          </a:p>
          <a:p>
            <a:pPr marL="742950" lvl="5" indent="-285750"/>
            <a:endParaRPr lang="en-US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Include these in your Coach/Parent/Player contract to minimize attendance issues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0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9485-2AE1-8AB6-43FE-50A759D5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BEFF-599D-7FC8-916F-682F290B4C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955" y="383560"/>
            <a:ext cx="8769350" cy="809625"/>
          </a:xfrm>
        </p:spPr>
        <p:txBody>
          <a:bodyPr/>
          <a:lstStyle/>
          <a:p>
            <a:r>
              <a:rPr lang="en-US" dirty="0"/>
              <a:t>Parent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4F5E3-61C2-AE74-C75D-86964C6B42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955" y="1418610"/>
            <a:ext cx="8769350" cy="4529138"/>
          </a:xfrm>
        </p:spPr>
        <p:txBody>
          <a:bodyPr>
            <a:norm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Goal is to have a least one parent rep per team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We will ask for PR volunteers on the player registration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We may need coaches to help find a PR if no one volunteers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We will have a preseason meeting for PRs to talk thru the role and responsibilities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Coaches use PR as a resource to help you deal with the administrative aspects of baseball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Tournament duties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Concessions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Team banners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Team outings</a:t>
            </a:r>
            <a:endParaRPr lang="en-US" sz="1800" i="0" dirty="0">
              <a:solidFill>
                <a:schemeClr val="tx1"/>
              </a:solidFill>
            </a:endParaRP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Uniforms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dirty="0"/>
              <a:t>Umpire gear</a:t>
            </a:r>
            <a:endParaRPr lang="en-US" sz="1800" dirty="0">
              <a:solidFill>
                <a:schemeClr val="tx1"/>
              </a:solidFill>
            </a:endParaRPr>
          </a:p>
          <a:p>
            <a:pPr marL="2205990" lvl="5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EA7D-E4BF-4D00-9691-CDE2408B5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632" y="151837"/>
            <a:ext cx="8769350" cy="998537"/>
          </a:xfrm>
        </p:spPr>
        <p:txBody>
          <a:bodyPr/>
          <a:lstStyle/>
          <a:p>
            <a:r>
              <a:rPr lang="en-US" dirty="0"/>
              <a:t>Rosters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C19C-A33B-4609-914D-A66DD1C432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9935" y="1356698"/>
            <a:ext cx="10047288" cy="51323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Need to conduct tryouts for the Competitive teams (mid March -&gt; early April)</a:t>
            </a:r>
          </a:p>
          <a:p>
            <a:pPr marL="742950" lvl="1" indent="-285750"/>
            <a:r>
              <a:rPr lang="en-US" sz="1500" dirty="0"/>
              <a:t>Those who do not earn a roster spot will be assigned to a developmental team</a:t>
            </a:r>
          </a:p>
          <a:p>
            <a:pPr marL="285750" indent="-285750"/>
            <a:r>
              <a:rPr lang="en-US" sz="1900" dirty="0"/>
              <a:t>Board to meet with coaches after tryouts are completed to finalize the rosters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Finalize who will be the head coach for each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Number of teams will be dependent upon how many kids register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Ensure each team has adequate number of players (12 is the ideal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Some kids will have to “play up” a higher age level; we need your help to understand who is the right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All rosters are final at the end of the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Any roster changes must be approved and handled by the board</a:t>
            </a:r>
          </a:p>
          <a:p>
            <a:pPr marL="742950" lvl="1" indent="-285750"/>
            <a:r>
              <a:rPr lang="en-US" sz="1500" dirty="0">
                <a:solidFill>
                  <a:srgbClr val="FF0000"/>
                </a:solidFill>
              </a:rPr>
              <a:t>Be careful borrowing players from other SYBA teams</a:t>
            </a:r>
            <a:r>
              <a:rPr lang="en-US" sz="1500">
                <a:solidFill>
                  <a:srgbClr val="FF0000"/>
                </a:solidFill>
              </a:rPr>
              <a:t>! </a:t>
            </a:r>
            <a:endParaRPr lang="en-US" sz="15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We will provide coaches and parents with final rosters and contact info for each child via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9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9B6A2C-4EAD-6859-75C8-FA232ED44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6475"/>
              </p:ext>
            </p:extLst>
          </p:nvPr>
        </p:nvGraphicFramePr>
        <p:xfrm>
          <a:off x="2802194" y="1210936"/>
          <a:ext cx="6086169" cy="5090160"/>
        </p:xfrm>
        <a:graphic>
          <a:graphicData uri="http://schemas.openxmlformats.org/drawingml/2006/table">
            <a:tbl>
              <a:tblPr/>
              <a:tblGrid>
                <a:gridCol w="3505047">
                  <a:extLst>
                    <a:ext uri="{9D8B030D-6E8A-4147-A177-3AD203B41FA5}">
                      <a16:colId xmlns:a16="http://schemas.microsoft.com/office/drawing/2014/main" val="208909709"/>
                    </a:ext>
                  </a:extLst>
                </a:gridCol>
                <a:gridCol w="1085244">
                  <a:extLst>
                    <a:ext uri="{9D8B030D-6E8A-4147-A177-3AD203B41FA5}">
                      <a16:colId xmlns:a16="http://schemas.microsoft.com/office/drawing/2014/main" val="318793977"/>
                    </a:ext>
                  </a:extLst>
                </a:gridCol>
                <a:gridCol w="1495878">
                  <a:extLst>
                    <a:ext uri="{9D8B030D-6E8A-4147-A177-3AD203B41FA5}">
                      <a16:colId xmlns:a16="http://schemas.microsoft.com/office/drawing/2014/main" val="856065555"/>
                    </a:ext>
                  </a:extLst>
                </a:gridCol>
              </a:tblGrid>
              <a:tr h="4914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 No-Tryout/Developmental Team Registration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Division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Division Enrollments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55160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286705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07022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44019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013475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59025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46834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382751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299601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82357"/>
                  </a:ext>
                </a:extLst>
              </a:tr>
              <a:tr h="4914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 Tryout/Competitive Team Registration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Division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Division Enrollments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53128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957617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01860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969572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&amp; 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995882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00921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E275D63-831A-4C1B-0A70-CC870D42FDB4}"/>
              </a:ext>
            </a:extLst>
          </p:cNvPr>
          <p:cNvSpPr txBox="1">
            <a:spLocks/>
          </p:cNvSpPr>
          <p:nvPr/>
        </p:nvSpPr>
        <p:spPr>
          <a:xfrm>
            <a:off x="551630" y="221456"/>
            <a:ext cx="8769350" cy="6536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Player Registrations as of 2/4/26</a:t>
            </a:r>
          </a:p>
        </p:txBody>
      </p:sp>
    </p:spTree>
    <p:extLst>
      <p:ext uri="{BB962C8B-B14F-4D97-AF65-F5344CB8AC3E}">
        <p14:creationId xmlns:p14="http://schemas.microsoft.com/office/powerpoint/2010/main" val="365304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EEE0-0668-4469-8B56-8CC387F4C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955" y="191166"/>
            <a:ext cx="8769350" cy="1344612"/>
          </a:xfrm>
        </p:spPr>
        <p:txBody>
          <a:bodyPr/>
          <a:lstStyle/>
          <a:p>
            <a:r>
              <a:rPr lang="en-US" dirty="0"/>
              <a:t>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169A-A323-494B-B235-000E6AE997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955" y="2126738"/>
            <a:ext cx="8769350" cy="36512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 copy of your team’s full roster and contact information with you so you can contact parents in an emergency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with your parent rep to handle emergencies that arise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SYBA will provide 1 first aid kit per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7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FE2C-F9E7-4C9E-857D-83BD264126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464" y="127973"/>
            <a:ext cx="8769350" cy="1116012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3923-5FED-4165-9715-CC2C833571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1613" y="1624678"/>
            <a:ext cx="8769350" cy="40878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Head coach will collaborate with assistant coaches to determine practice schedule, frequency, venue,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suggest 2-3 times per week in the preseason and once or twice per week after games begin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suggest practicing on the same nights you play games if possible; this will greatly simplify planning for you and parents and establish a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Players are expected to be at practice unless excused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Missing practice should have an impact on playing time or starting the game on the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Head coach is responsible to ensure practice space is reserved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Note – Reserving gym space is not possible on short notice</a:t>
            </a:r>
          </a:p>
        </p:txBody>
      </p:sp>
    </p:spTree>
    <p:extLst>
      <p:ext uri="{BB962C8B-B14F-4D97-AF65-F5344CB8AC3E}">
        <p14:creationId xmlns:p14="http://schemas.microsoft.com/office/powerpoint/2010/main" val="408796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2B43-56EB-49E0-9B15-9980D89BE0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2620" y="268287"/>
            <a:ext cx="8769350" cy="1282700"/>
          </a:xfrm>
        </p:spPr>
        <p:txBody>
          <a:bodyPr>
            <a:normAutofit/>
          </a:bodyPr>
          <a:lstStyle/>
          <a:p>
            <a:r>
              <a:rPr lang="en-US" sz="2800" dirty="0"/>
              <a:t>Seven Rivers Athletic Association (SRAA) - League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E38C-969C-4CAA-913D-BFF11C0108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7807" y="1879805"/>
            <a:ext cx="9094787" cy="38719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 by the BGC of La Crosse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https://www.bgclax.org/seven-rivers-athletic-association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Baseball rules, bat and equipment regulations, game schedules, and local tournament info can be found on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SYBA will register our teams with the league after we have finalized rosters</a:t>
            </a:r>
          </a:p>
          <a:p>
            <a:pPr marL="285750" indent="-285750"/>
            <a:r>
              <a:rPr lang="en-US" sz="2400" dirty="0"/>
              <a:t>League game schedule </a:t>
            </a:r>
            <a:r>
              <a:rPr lang="en-US" sz="2400" dirty="0">
                <a:hlinkClick r:id="rId3"/>
              </a:rPr>
              <a:t>https://leagues.teamlinkt.com/sevenriversathleticassociation/46969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15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B71A3-92BC-4AA1-B984-D54D9A1EB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Purpose of the meeting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88A2C3F-539E-F95E-CAC5-318DE96C1EE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2784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0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01B5-F691-4497-B029-73C152C748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4420" y="309884"/>
            <a:ext cx="4432300" cy="104616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dirty="0"/>
              <a:t>SRAA League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4C69-4F0F-4C08-AFD1-BD63AFB93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24420" y="1878102"/>
            <a:ext cx="4348162" cy="3932238"/>
          </a:xfrm>
        </p:spPr>
        <p:txBody>
          <a:bodyPr vert="horz" lIns="109728" tIns="109728" rIns="109728" bIns="91440" rtlCol="0">
            <a:normAutofit fontScale="62500" lnSpcReduction="20000"/>
          </a:bodyPr>
          <a:lstStyle/>
          <a:p>
            <a:pPr indent="-285750">
              <a:buFont typeface="Corbel" panose="020B0503020204020204" pitchFamily="34" charset="0"/>
              <a:buChar char="•"/>
            </a:pPr>
            <a:r>
              <a:rPr lang="en-US" sz="4000" dirty="0"/>
              <a:t>Final schedule released by SRAA (expect Memorial day)</a:t>
            </a:r>
          </a:p>
          <a:p>
            <a:pPr indent="-285750">
              <a:buFont typeface="Corbel" panose="020B0503020204020204" pitchFamily="34" charset="0"/>
              <a:buChar char="•"/>
            </a:pPr>
            <a:endParaRPr lang="en-US" sz="4000" dirty="0"/>
          </a:p>
          <a:p>
            <a:pPr indent="-285750">
              <a:buFont typeface="Corbel" panose="020B0503020204020204" pitchFamily="34" charset="0"/>
              <a:buChar char="•"/>
            </a:pPr>
            <a:r>
              <a:rPr lang="en-US" sz="4000" dirty="0"/>
              <a:t>Games start first Monday of June and wrap up on last full week of July</a:t>
            </a:r>
          </a:p>
          <a:p>
            <a:endParaRPr lang="en-US" sz="4000" dirty="0"/>
          </a:p>
          <a:p>
            <a:pPr indent="-285750">
              <a:buFont typeface="Corbel" panose="020B0503020204020204" pitchFamily="34" charset="0"/>
              <a:buChar char="•"/>
            </a:pPr>
            <a:r>
              <a:rPr lang="en-US" sz="4000" dirty="0"/>
              <a:t>Check your schedule for errors after it is released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279CB38-D3F0-2EBD-F629-940FBE69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2517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0BA75D-29D8-996B-4F1D-D297714C1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08894"/>
              </p:ext>
            </p:extLst>
          </p:nvPr>
        </p:nvGraphicFramePr>
        <p:xfrm>
          <a:off x="965199" y="1240478"/>
          <a:ext cx="4725625" cy="4569862"/>
        </p:xfrm>
        <a:graphic>
          <a:graphicData uri="http://schemas.openxmlformats.org/drawingml/2006/table">
            <a:tbl>
              <a:tblPr firstRow="1" bandRow="1"/>
              <a:tblGrid>
                <a:gridCol w="1871535">
                  <a:extLst>
                    <a:ext uri="{9D8B030D-6E8A-4147-A177-3AD203B41FA5}">
                      <a16:colId xmlns:a16="http://schemas.microsoft.com/office/drawing/2014/main" val="849167319"/>
                    </a:ext>
                  </a:extLst>
                </a:gridCol>
                <a:gridCol w="2854090">
                  <a:extLst>
                    <a:ext uri="{9D8B030D-6E8A-4147-A177-3AD203B41FA5}">
                      <a16:colId xmlns:a16="http://schemas.microsoft.com/office/drawing/2014/main" val="4092797865"/>
                    </a:ext>
                  </a:extLst>
                </a:gridCol>
              </a:tblGrid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Division</a:t>
                      </a:r>
                      <a:endParaRPr lang="en-US" sz="210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Game Nights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1040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8u</a:t>
                      </a:r>
                      <a:endParaRPr lang="en-US" sz="210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986050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9u</a:t>
                      </a:r>
                      <a:endParaRPr lang="en-US" sz="210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and Wednesday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67136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10u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and Wednesday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77824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11u (Gold)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Tuesday DH</a:t>
                      </a: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933815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11u (Silver)</a:t>
                      </a: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Tuesday and Thursday</a:t>
                      </a: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24917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12u (Gold)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DH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196759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12u (Silver)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and Thursday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861859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13u (Gold)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DH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642778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13u (Silver)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and Thursday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98385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14u (Gold)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DH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49533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14u (Silver)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and Thursday</a:t>
                      </a:r>
                      <a:endParaRPr lang="en-US" sz="2100" dirty="0">
                        <a:effectLst/>
                      </a:endParaRPr>
                    </a:p>
                  </a:txBody>
                  <a:tcPr marL="72931" marR="72931" marT="72931" marB="729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99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70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79DD-DC35-4982-843E-CF762ACB12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840" y="210503"/>
            <a:ext cx="8769350" cy="989012"/>
          </a:xfrm>
        </p:spPr>
        <p:txBody>
          <a:bodyPr/>
          <a:lstStyle/>
          <a:p>
            <a:r>
              <a:rPr lang="en-US" dirty="0"/>
              <a:t>Tournaments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36CF-5B70-4A79-972A-DED272EFD7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840" y="1597025"/>
            <a:ext cx="9194800" cy="426878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2026 Budget</a:t>
            </a:r>
          </a:p>
          <a:p>
            <a:pPr marL="742950" lvl="1" indent="-285750"/>
            <a:r>
              <a:rPr lang="en-US" sz="2600" dirty="0"/>
              <a:t>Competitive Teams = $2,500</a:t>
            </a:r>
          </a:p>
          <a:p>
            <a:pPr marL="742950" lvl="1" indent="-285750"/>
            <a:r>
              <a:rPr lang="en-US" sz="2600" dirty="0"/>
              <a:t>Development Teams =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Submit your tournament requests using the template on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If you want to play in a home tournament, parent rep and/or coach needs to plan and coordinate all aspects with designated board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Our home tournaments are free to our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Concessions from our home tournaments raised over $7,500 for SYBA last season!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ym typeface="Wingdings" panose="05000000000000000000" pitchFamily="2" charset="2"/>
              </a:rPr>
              <a:t>Popular sites to find tournaments:</a:t>
            </a:r>
          </a:p>
          <a:p>
            <a:pPr marL="742950" lvl="2" indent="-285750"/>
            <a:r>
              <a:rPr lang="en-US" sz="2600" dirty="0">
                <a:sym typeface="Wingdings" panose="05000000000000000000" pitchFamily="2" charset="2"/>
                <a:hlinkClick r:id="rId2"/>
              </a:rPr>
              <a:t>https://www.bgclax.org/local-tournaments</a:t>
            </a:r>
            <a:endParaRPr lang="en-US" sz="2600" dirty="0">
              <a:sym typeface="Wingdings" panose="05000000000000000000" pitchFamily="2" charset="2"/>
            </a:endParaRPr>
          </a:p>
          <a:p>
            <a:pPr marL="742950" lvl="2" indent="-285750"/>
            <a:r>
              <a:rPr lang="en-US" sz="2600" dirty="0">
                <a:sym typeface="Wingdings" panose="05000000000000000000" pitchFamily="2" charset="2"/>
                <a:hlinkClick r:id="rId3"/>
              </a:rPr>
              <a:t>https://www.infosports.com/baseball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</a:p>
          <a:p>
            <a:pPr marL="742950" lvl="2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3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B690-7440-4710-95DB-A055955A06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632" y="89693"/>
            <a:ext cx="8769350" cy="1344613"/>
          </a:xfrm>
        </p:spPr>
        <p:txBody>
          <a:bodyPr/>
          <a:lstStyle/>
          <a:p>
            <a:r>
              <a:rPr lang="en-US" dirty="0"/>
              <a:t>Equipment and 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BEB0-7075-4CA4-B15B-B844E076F2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632" y="1604451"/>
            <a:ext cx="10166350" cy="437356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SYBA provides catchers gear, helmets, practice balls, game balls and scorebooks for each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SYBA does not have baseball bats (most kids have their own).  Please let us know if that will be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coordinate with each team’s head coach to hand out </a:t>
            </a:r>
            <a:r>
              <a:rPr lang="en-US" u="sng" dirty="0"/>
              <a:t>and return</a:t>
            </a:r>
            <a:r>
              <a:rPr lang="en-US" dirty="0"/>
              <a:t> SYBA equipment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Checklists will be used to track SYBA equipment that needs to be returned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our equipment from prior years, please return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be a good steward of the equipment and baseballs.  Everything is expensive!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Uniforms must be ordered from Gameday Supply, separate from the registration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Sizing, ordering, delivery/pickups should be coordinated with Parent Rep and Gameday Supply</a:t>
            </a:r>
          </a:p>
        </p:txBody>
      </p:sp>
    </p:spTree>
    <p:extLst>
      <p:ext uri="{BB962C8B-B14F-4D97-AF65-F5344CB8AC3E}">
        <p14:creationId xmlns:p14="http://schemas.microsoft.com/office/powerpoint/2010/main" val="166888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20903-C7EF-E733-69D7-3F82F3AE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69C0-C76D-5278-2990-4EA236C992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793" y="89693"/>
            <a:ext cx="8769350" cy="1344613"/>
          </a:xfrm>
        </p:spPr>
        <p:txBody>
          <a:bodyPr/>
          <a:lstStyle/>
          <a:p>
            <a:r>
              <a:rPr lang="en-US" dirty="0"/>
              <a:t>Preseason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4F64-FFC0-3B3A-AC7E-1445DA711F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3793" y="1643780"/>
            <a:ext cx="10166350" cy="4373562"/>
          </a:xfrm>
        </p:spPr>
        <p:txBody>
          <a:bodyPr>
            <a:normAutofit/>
          </a:bodyPr>
          <a:lstStyle/>
          <a:p>
            <a:r>
              <a:rPr lang="en-US" dirty="0"/>
              <a:t>Wednesday and Sunday workouts on going until March 8</a:t>
            </a:r>
            <a:r>
              <a:rPr lang="en-US" baseline="30000" dirty="0"/>
              <a:t>th</a:t>
            </a:r>
          </a:p>
          <a:p>
            <a:endParaRPr lang="en-US" baseline="30000" dirty="0"/>
          </a:p>
          <a:p>
            <a:r>
              <a:rPr lang="en-US" dirty="0"/>
              <a:t>Eagle’s Club clean up day and improvements – need volunteers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1959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4FF7-85C6-4428-DABF-78028AA3F0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452" y="300089"/>
            <a:ext cx="8769350" cy="1025525"/>
          </a:xfrm>
        </p:spPr>
        <p:txBody>
          <a:bodyPr/>
          <a:lstStyle/>
          <a:p>
            <a:r>
              <a:rPr lang="en-US" dirty="0"/>
              <a:t>High level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90F7-787C-AB52-36AA-4D23D9666F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53729" y="1859066"/>
            <a:ext cx="7551174" cy="40005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Feb 28 – Bases Loaded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March 15:  Player registration deadline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March 15 – 31:  Tryouts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April 5:  Finalize rosters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April 8: Practices begin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Mid April:  SRAA registration due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Memorial Day weekend:  SRAA game schedules released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</a:t>
            </a:r>
            <a:r>
              <a:rPr lang="en-US" dirty="0"/>
              <a:t> week of June:  SRAA games begin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Last week of July:  SRAA games end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 September 1:  Equipment return and coach evaluations</a:t>
            </a:r>
          </a:p>
        </p:txBody>
      </p:sp>
    </p:spTree>
    <p:extLst>
      <p:ext uri="{BB962C8B-B14F-4D97-AF65-F5344CB8AC3E}">
        <p14:creationId xmlns:p14="http://schemas.microsoft.com/office/powerpoint/2010/main" val="51277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6D27-2896-4C03-AB81-E07036DF4A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574" y="304800"/>
            <a:ext cx="8769350" cy="936625"/>
          </a:xfrm>
        </p:spPr>
        <p:txBody>
          <a:bodyPr/>
          <a:lstStyle/>
          <a:p>
            <a:r>
              <a:rPr lang="en-US" dirty="0"/>
              <a:t>SYBA Board Member Contact Info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5F7C3D-4407-6112-014B-E0BA5895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03861"/>
              </p:ext>
            </p:extLst>
          </p:nvPr>
        </p:nvGraphicFramePr>
        <p:xfrm>
          <a:off x="845574" y="1858962"/>
          <a:ext cx="10609008" cy="3586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428">
                  <a:extLst>
                    <a:ext uri="{9D8B030D-6E8A-4147-A177-3AD203B41FA5}">
                      <a16:colId xmlns:a16="http://schemas.microsoft.com/office/drawing/2014/main" val="4107540471"/>
                    </a:ext>
                  </a:extLst>
                </a:gridCol>
                <a:gridCol w="2049877">
                  <a:extLst>
                    <a:ext uri="{9D8B030D-6E8A-4147-A177-3AD203B41FA5}">
                      <a16:colId xmlns:a16="http://schemas.microsoft.com/office/drawing/2014/main" val="1265226444"/>
                    </a:ext>
                  </a:extLst>
                </a:gridCol>
                <a:gridCol w="1877256">
                  <a:extLst>
                    <a:ext uri="{9D8B030D-6E8A-4147-A177-3AD203B41FA5}">
                      <a16:colId xmlns:a16="http://schemas.microsoft.com/office/drawing/2014/main" val="1211236247"/>
                    </a:ext>
                  </a:extLst>
                </a:gridCol>
                <a:gridCol w="4200447">
                  <a:extLst>
                    <a:ext uri="{9D8B030D-6E8A-4147-A177-3AD203B41FA5}">
                      <a16:colId xmlns:a16="http://schemas.microsoft.com/office/drawing/2014/main" val="2831960003"/>
                    </a:ext>
                  </a:extLst>
                </a:gridCol>
              </a:tblGrid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Name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Position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Phone #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Email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25354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Kyle Ostrem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President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608-487-0829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kyleost22@gmail.com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87314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Mark Flaig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Vice President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608-633-1697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flaigm@yahoo.com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75839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FF0000"/>
                          </a:solidFill>
                          <a:effectLst/>
                        </a:rPr>
                        <a:t>Open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FF0000"/>
                          </a:solidFill>
                          <a:effectLst/>
                        </a:rPr>
                        <a:t>Treasurer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FF0000"/>
                          </a:solidFill>
                          <a:effectLst/>
                        </a:rPr>
                        <a:t>Open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25832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Clay Kalember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Secretary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608-322-2221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ckalember@gmail.com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45272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Nate Mitchell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Director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608-397-6642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nmitchell@spartan.org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99839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Andy Hoeft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Director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608-317-2805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andrewchoeft@gmail.com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35225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Tim Leis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Director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608-633-0003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timleis@hotmail.com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53516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Ashley Gronemus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Director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608-633-4356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ashleygronemus@yahoo.com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63414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Jamie Nichols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Director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608-351-9214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jaymenichols28@gmail.com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25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88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4956-1249-4374-8F01-86776886C8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271" y="79375"/>
            <a:ext cx="8769350" cy="1344612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07FBA-F854-40D1-9F0B-E053DFB06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8426" y="1782763"/>
            <a:ext cx="8769350" cy="365125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err="1"/>
              <a:t>TeamReach</a:t>
            </a:r>
            <a:r>
              <a:rPr lang="en-US" sz="2400" dirty="0"/>
              <a:t> Coaches Group Code: “skippers25”</a:t>
            </a:r>
          </a:p>
          <a:p>
            <a:pPr marL="285750" indent="-285750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SYBA email address </a:t>
            </a:r>
            <a:r>
              <a:rPr lang="en-US" sz="2400" dirty="0">
                <a:hlinkClick r:id="rId2"/>
              </a:rPr>
              <a:t>SpartaYouthBaseball@gmail.com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Facebook page “Sparta Youth Baseball Association”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Website - SpartaYouthBaseball.com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24BA6-F051-59E2-0411-E6A7A9BB4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868" y="3429000"/>
            <a:ext cx="2929706" cy="29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DCAB-091F-B379-AFB8-829892F9B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465" y="191166"/>
            <a:ext cx="8769350" cy="989012"/>
          </a:xfrm>
        </p:spPr>
        <p:txBody>
          <a:bodyPr/>
          <a:lstStyle/>
          <a:p>
            <a:r>
              <a:rPr lang="en-US" dirty="0"/>
              <a:t>About SYBA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9A15-3F90-E366-E7F9-BA6BDC2CCF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0709" y="1711991"/>
            <a:ext cx="8769350" cy="36512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a 501(c)(3) nonprofit organization established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</a:t>
            </a:r>
            <a:r>
              <a:rPr lang="en-US" u="sng" dirty="0"/>
              <a:t>not</a:t>
            </a:r>
            <a:r>
              <a:rPr lang="en-US" dirty="0"/>
              <a:t> the Sparta Parks and Recreation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</a:t>
            </a:r>
            <a:r>
              <a:rPr lang="en-US" u="sng" dirty="0"/>
              <a:t>not</a:t>
            </a:r>
            <a:r>
              <a:rPr lang="en-US" dirty="0"/>
              <a:t> Sparta Baseball Club (adult baseball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100% dedicated to youth baseball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teams travel (league games and tournaments)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strive to be a competitive, learning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goal is to help and support our coaches to enable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7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13EE-7D7C-6086-B777-E9294712F4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9368" y="304545"/>
            <a:ext cx="6008688" cy="461962"/>
          </a:xfrm>
        </p:spPr>
        <p:txBody>
          <a:bodyPr>
            <a:normAutofit fontScale="90000"/>
          </a:bodyPr>
          <a:lstStyle/>
          <a:p>
            <a:r>
              <a:rPr lang="en-US" dirty="0"/>
              <a:t>2026 Coaching Volunteers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C4CCB8-79F8-8EF9-77BA-3E15D27A4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3414"/>
              </p:ext>
            </p:extLst>
          </p:nvPr>
        </p:nvGraphicFramePr>
        <p:xfrm>
          <a:off x="2782528" y="1256039"/>
          <a:ext cx="6115665" cy="5139690"/>
        </p:xfrm>
        <a:graphic>
          <a:graphicData uri="http://schemas.openxmlformats.org/drawingml/2006/table">
            <a:tbl>
              <a:tblPr/>
              <a:tblGrid>
                <a:gridCol w="1680979">
                  <a:extLst>
                    <a:ext uri="{9D8B030D-6E8A-4147-A177-3AD203B41FA5}">
                      <a16:colId xmlns:a16="http://schemas.microsoft.com/office/drawing/2014/main" val="399608765"/>
                    </a:ext>
                  </a:extLst>
                </a:gridCol>
                <a:gridCol w="1509564">
                  <a:extLst>
                    <a:ext uri="{9D8B030D-6E8A-4147-A177-3AD203B41FA5}">
                      <a16:colId xmlns:a16="http://schemas.microsoft.com/office/drawing/2014/main" val="78759671"/>
                    </a:ext>
                  </a:extLst>
                </a:gridCol>
                <a:gridCol w="1481915">
                  <a:extLst>
                    <a:ext uri="{9D8B030D-6E8A-4147-A177-3AD203B41FA5}">
                      <a16:colId xmlns:a16="http://schemas.microsoft.com/office/drawing/2014/main" val="1454337422"/>
                    </a:ext>
                  </a:extLst>
                </a:gridCol>
                <a:gridCol w="1443207">
                  <a:extLst>
                    <a:ext uri="{9D8B030D-6E8A-4147-A177-3AD203B41FA5}">
                      <a16:colId xmlns:a16="http://schemas.microsoft.com/office/drawing/2014/main" val="3509969688"/>
                    </a:ext>
                  </a:extLst>
                </a:gridCol>
              </a:tblGrid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 Division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Phone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04520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Tyrel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608-633-1343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12189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Helgerson*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608-807-9932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90157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Kyle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Ostrem*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608-487-0829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842667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Vieth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608-853-0944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939343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608-633-0003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356266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Matthew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Zwolinski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910-489-8437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474938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Helgerson*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608-807-9932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65068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Andrew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Hoeft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608-317-2805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625846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Kyle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Ostrem*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608-487-0829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06093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Charles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Stevens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608-377-4167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47127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Gerzmehle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910-920-5301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284125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Hauser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608-738-8237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335801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Kalember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608-322-2221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06101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Larsen*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608-633-4583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614004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Flaig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608-633-1697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705503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Brooks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Goplin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715-299-1826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905931"/>
                  </a:ext>
                </a:extLst>
              </a:tr>
              <a:tr h="277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&amp; 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Larsen*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608-633-4583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49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64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0B23ED-DFA0-734A-0648-A6C15DC8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Essential docs for Coaches on our website</a:t>
            </a:r>
            <a:br>
              <a:rPr lang="en-US" sz="3600" dirty="0"/>
            </a:br>
            <a:r>
              <a:rPr lang="en-US" sz="3600" dirty="0"/>
              <a:t>SpartaYouthBaseball.com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0C610E-C454-C642-1EE6-B63EB70D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573"/>
            <a:ext cx="10515600" cy="3807389"/>
          </a:xfrm>
        </p:spPr>
        <p:txBody>
          <a:bodyPr/>
          <a:lstStyle/>
          <a:p>
            <a:r>
              <a:rPr lang="en-US" dirty="0"/>
              <a:t>Head Coaching Policy v1.0</a:t>
            </a:r>
          </a:p>
          <a:p>
            <a:r>
              <a:rPr lang="en-US" dirty="0"/>
              <a:t>Apply to be a Head Coach</a:t>
            </a:r>
          </a:p>
          <a:p>
            <a:r>
              <a:rPr lang="en-US" dirty="0"/>
              <a:t>Template – Tournament Request Form</a:t>
            </a:r>
          </a:p>
          <a:p>
            <a:r>
              <a:rPr lang="en-US" dirty="0"/>
              <a:t>Template – Coach Parent Player Contract</a:t>
            </a:r>
          </a:p>
          <a:p>
            <a:r>
              <a:rPr lang="en-US" dirty="0"/>
              <a:t>Template – Attendance Tracker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4DC5-A16C-727E-2C6C-C2237724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6" y="652948"/>
            <a:ext cx="3658963" cy="4921941"/>
          </a:xfrm>
        </p:spPr>
        <p:txBody>
          <a:bodyPr anchor="ctr">
            <a:normAutofit/>
          </a:bodyPr>
          <a:lstStyle/>
          <a:p>
            <a:r>
              <a:rPr lang="en-US" dirty="0"/>
              <a:t>What it means to be a SYBA Head Coach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EE58414-997B-8703-F45C-EC717EBA5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50981"/>
              </p:ext>
            </p:extLst>
          </p:nvPr>
        </p:nvGraphicFramePr>
        <p:xfrm>
          <a:off x="5313413" y="435614"/>
          <a:ext cx="6062510" cy="559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53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C1E14-6841-27B7-0185-2B58EDE1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8B05-4BF0-860F-51A1-8166E096C2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144" y="239712"/>
            <a:ext cx="7718323" cy="809625"/>
          </a:xfrm>
        </p:spPr>
        <p:txBody>
          <a:bodyPr/>
          <a:lstStyle/>
          <a:p>
            <a:r>
              <a:rPr lang="en-US" dirty="0"/>
              <a:t>Coaching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5B060-CB85-EC94-2341-6F61CB489A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144" y="1723942"/>
            <a:ext cx="8769350" cy="4775200"/>
          </a:xfrm>
        </p:spPr>
        <p:txBody>
          <a:bodyPr>
            <a:norm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Must be a good communicator with parents and players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Must use </a:t>
            </a:r>
            <a:r>
              <a:rPr lang="en-US" sz="1800" b="1" i="0" dirty="0" err="1">
                <a:solidFill>
                  <a:schemeClr val="tx1"/>
                </a:solidFill>
              </a:rPr>
              <a:t>TeamReach</a:t>
            </a:r>
            <a:r>
              <a:rPr lang="en-US" dirty="0"/>
              <a:t> </a:t>
            </a:r>
            <a:r>
              <a:rPr lang="en-US" sz="1800" i="0" dirty="0">
                <a:solidFill>
                  <a:schemeClr val="tx1"/>
                </a:solidFill>
              </a:rPr>
              <a:t>app as your primary communication method with parents  Post your practice and game schedules on the calendar with reminders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Use appropriate language when speaking to your team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Do not be under the influence of alcohol or use tobacco products during practices or games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Emphasize good sportsmanship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Be respectful to officials, especially our own... </a:t>
            </a:r>
            <a:r>
              <a:rPr lang="en-US" dirty="0"/>
              <a:t>i</a:t>
            </a:r>
            <a:r>
              <a:rPr lang="en-US" sz="1800" i="0" dirty="0">
                <a:solidFill>
                  <a:schemeClr val="tx1"/>
                </a:solidFill>
              </a:rPr>
              <a:t>t’s difficult to find and keep them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Utilize parent rep, parents as much as possible when you need help</a:t>
            </a:r>
          </a:p>
          <a:p>
            <a:pPr marL="285750" lvl="4" indent="-285750"/>
            <a:r>
              <a:rPr lang="en-US" dirty="0"/>
              <a:t>Take all games seriously (avoid distractions like music and PA systems)</a:t>
            </a:r>
          </a:p>
          <a:p>
            <a:pPr marL="285750" lvl="4" indent="-285750"/>
            <a:r>
              <a:rPr lang="en-US" dirty="0"/>
              <a:t>Only coaches and players are allowed in the dugouts during games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</a:rPr>
              <a:t>Any roster/personnel changes needed after rosters are finalized must be approved by the board.  This includes temporary roster additions for a tournament or game.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8C752-341B-A573-F539-C78248883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73" y="239712"/>
            <a:ext cx="2924583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28420-114F-C09F-9180-B102A8659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D7CB-D0E2-3362-FE49-BF1AC5819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097" y="284471"/>
            <a:ext cx="8769350" cy="809625"/>
          </a:xfrm>
        </p:spPr>
        <p:txBody>
          <a:bodyPr/>
          <a:lstStyle/>
          <a:p>
            <a:r>
              <a:rPr lang="en-US" dirty="0"/>
              <a:t>Additional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7AE1-ED74-7491-CE81-36951B1B44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097" y="1409393"/>
            <a:ext cx="8769350" cy="4529138"/>
          </a:xfrm>
        </p:spPr>
        <p:txBody>
          <a:bodyPr>
            <a:normAutofit lnSpcReduction="10000"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Each team must have one </a:t>
            </a:r>
            <a:r>
              <a:rPr lang="en-US" sz="2000" i="0" u="sng" dirty="0">
                <a:solidFill>
                  <a:schemeClr val="tx1"/>
                </a:solidFill>
              </a:rPr>
              <a:t>head</a:t>
            </a:r>
            <a:r>
              <a:rPr lang="en-US" sz="2000" i="0" dirty="0">
                <a:solidFill>
                  <a:schemeClr val="tx1"/>
                </a:solidFill>
              </a:rPr>
              <a:t> coach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Head coaches must work collaboratively with assistant coaches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Head and assistant coaches should be present and available for vast majority of games, practices, and coach meetings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Head coach is responsible for SYBA equipment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Use parent rep, parents as much as possible.  Delegate first aid kits, umpire gear, scorebook, </a:t>
            </a:r>
            <a:r>
              <a:rPr lang="en-US" sz="2000" i="0" dirty="0" err="1">
                <a:solidFill>
                  <a:schemeClr val="tx1"/>
                </a:solidFill>
              </a:rPr>
              <a:t>GameChanger</a:t>
            </a:r>
            <a:r>
              <a:rPr lang="en-US" sz="2000" i="0" dirty="0">
                <a:solidFill>
                  <a:schemeClr val="tx1"/>
                </a:solidFill>
              </a:rPr>
              <a:t>, etc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Setup practice plans, practice schedule, reserve practice space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Find tournament opportunities and work with the board to register and make payments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Head coach will read and understand all league and tournament rules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Required</a:t>
            </a:r>
            <a:r>
              <a:rPr lang="en-US" sz="2000" dirty="0"/>
              <a:t> - Track attendance for practices and games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FF0000"/>
                </a:solidFill>
              </a:rPr>
              <a:t>Required</a:t>
            </a:r>
            <a:r>
              <a:rPr lang="en-US" sz="2000" i="0" dirty="0">
                <a:solidFill>
                  <a:schemeClr val="tx1"/>
                </a:solidFill>
              </a:rPr>
              <a:t> - Keep a scorebook for all your games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Required</a:t>
            </a:r>
            <a:r>
              <a:rPr lang="en-US" sz="2000" dirty="0"/>
              <a:t> – Coach, Parent, Player Contract… make it your own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20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20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5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A583BA-C769-8208-377C-C416DE5F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Highlights of the new Head Coaching Policy</a:t>
            </a:r>
          </a:p>
        </p:txBody>
      </p:sp>
    </p:spTree>
    <p:extLst>
      <p:ext uri="{BB962C8B-B14F-4D97-AF65-F5344CB8AC3E}">
        <p14:creationId xmlns:p14="http://schemas.microsoft.com/office/powerpoint/2010/main" val="305146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8519</TotalTime>
  <Words>2056</Words>
  <Application>Microsoft Office PowerPoint</Application>
  <PresentationFormat>Widescreen</PresentationFormat>
  <Paragraphs>389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Aptos Narrow</vt:lpstr>
      <vt:lpstr>Arial</vt:lpstr>
      <vt:lpstr>Arial Black</vt:lpstr>
      <vt:lpstr>Calibri</vt:lpstr>
      <vt:lpstr>Corbel</vt:lpstr>
      <vt:lpstr>Wingdings</vt:lpstr>
      <vt:lpstr>Office Theme</vt:lpstr>
      <vt:lpstr>Sparta Youth Baseball Association</vt:lpstr>
      <vt:lpstr>Purpose of the meeting</vt:lpstr>
      <vt:lpstr>About SYBA</vt:lpstr>
      <vt:lpstr>2026 Coaching Volunteers</vt:lpstr>
      <vt:lpstr>Essential docs for Coaches on our website SpartaYouthBaseball.com</vt:lpstr>
      <vt:lpstr>What it means to be a SYBA Head Coach</vt:lpstr>
      <vt:lpstr>Coaching responsibilities</vt:lpstr>
      <vt:lpstr>Additional responsibilities</vt:lpstr>
      <vt:lpstr>Highlights of the new Head Coaching Policy</vt:lpstr>
      <vt:lpstr>Selection &amp; Evaluation Process</vt:lpstr>
      <vt:lpstr>Accountability &amp; Support</vt:lpstr>
      <vt:lpstr>Time Commitment  (Realistic Expectations)</vt:lpstr>
      <vt:lpstr>Preseason Planning for Coaches</vt:lpstr>
      <vt:lpstr>Parent Reps</vt:lpstr>
      <vt:lpstr>Rosters</vt:lpstr>
      <vt:lpstr>PowerPoint Presentation</vt:lpstr>
      <vt:lpstr>Emergencies</vt:lpstr>
      <vt:lpstr>Practice</vt:lpstr>
      <vt:lpstr>Seven Rivers Athletic Association (SRAA) - League Information</vt:lpstr>
      <vt:lpstr>SRAA League games</vt:lpstr>
      <vt:lpstr>Tournaments</vt:lpstr>
      <vt:lpstr>Equipment and Uniforms</vt:lpstr>
      <vt:lpstr>Preseason Activities</vt:lpstr>
      <vt:lpstr>High level timeline</vt:lpstr>
      <vt:lpstr>SYBA Board Member Contact Info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Sparta Baseball Club</dc:title>
  <dc:creator>Flaig, Mark</dc:creator>
  <cp:lastModifiedBy>Mark Flaig</cp:lastModifiedBy>
  <cp:revision>7</cp:revision>
  <dcterms:created xsi:type="dcterms:W3CDTF">2021-04-10T18:44:17Z</dcterms:created>
  <dcterms:modified xsi:type="dcterms:W3CDTF">2026-02-05T22:19:49Z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bd670f3e-193b-4960-948d-e492af7c0044</vt:lpwstr>
  </property>
  <property fmtid="{D5CDD505-2E9C-101B-9397-08002B2CF9AE}" pid="3" name="CLASSIFICATION">
    <vt:lpwstr>TT-DC-3</vt:lpwstr>
  </property>
</Properties>
</file>